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2"/>
  </p:handoutMasterIdLst>
  <p:sldIdLst>
    <p:sldId id="256" r:id="rId3"/>
    <p:sldId id="341" r:id="rId5"/>
    <p:sldId id="260" r:id="rId6"/>
    <p:sldId id="340" r:id="rId7"/>
    <p:sldId id="429" r:id="rId8"/>
    <p:sldId id="343" r:id="rId9"/>
    <p:sldId id="392" r:id="rId10"/>
    <p:sldId id="459" r:id="rId11"/>
    <p:sldId id="410" r:id="rId12"/>
    <p:sldId id="393" r:id="rId13"/>
    <p:sldId id="391" r:id="rId14"/>
    <p:sldId id="364" r:id="rId15"/>
    <p:sldId id="387" r:id="rId16"/>
    <p:sldId id="388" r:id="rId17"/>
    <p:sldId id="389" r:id="rId18"/>
    <p:sldId id="409" r:id="rId19"/>
    <p:sldId id="460" r:id="rId20"/>
    <p:sldId id="390" r:id="rId21"/>
    <p:sldId id="411" r:id="rId22"/>
    <p:sldId id="346" r:id="rId23"/>
    <p:sldId id="347" r:id="rId24"/>
    <p:sldId id="451" r:id="rId25"/>
    <p:sldId id="349" r:id="rId26"/>
    <p:sldId id="350" r:id="rId27"/>
    <p:sldId id="351" r:id="rId28"/>
    <p:sldId id="412" r:id="rId29"/>
    <p:sldId id="354" r:id="rId30"/>
    <p:sldId id="338" r:id="rId31"/>
  </p:sldIdLst>
  <p:sldSz cx="12192000" cy="6858000"/>
  <p:notesSz cx="9939020" cy="68072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AFF"/>
    <a:srgbClr val="C1DDFF"/>
    <a:srgbClr val="B3D5FF"/>
    <a:srgbClr val="A7CFFF"/>
    <a:srgbClr val="9BC8FF"/>
    <a:srgbClr val="2877F8"/>
    <a:srgbClr val="A29DEF"/>
    <a:srgbClr val="61A8FF"/>
    <a:srgbClr val="95C2EC"/>
    <a:srgbClr val="C7D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76" autoAdjust="0"/>
    <p:restoredTop sz="59102" autoAdjust="0"/>
  </p:normalViewPr>
  <p:slideViewPr>
    <p:cSldViewPr snapToGrid="0">
      <p:cViewPr varScale="1">
        <p:scale>
          <a:sx n="52" d="100"/>
          <a:sy n="52" d="100"/>
        </p:scale>
        <p:origin x="2074" y="53"/>
      </p:cViewPr>
      <p:guideLst>
        <p:guide orient="horz" pos="2121"/>
        <p:guide pos="3849"/>
        <p:guide orient="horz" pos="715"/>
        <p:guide pos="1200"/>
        <p:guide pos="3097"/>
        <p:guide pos="2791"/>
        <p:guide orient="horz" pos="885"/>
        <p:guide pos="6730"/>
        <p:guide orient="horz" pos="1987"/>
        <p:guide orient="horz" pos="4119"/>
        <p:guide pos="7056"/>
      </p:guideLst>
    </p:cSldViewPr>
  </p:slideViewPr>
  <p:outlineViewPr>
    <p:cViewPr>
      <p:scale>
        <a:sx n="33" d="100"/>
        <a:sy n="33" d="100"/>
      </p:scale>
      <p:origin x="0" y="-9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9275" y="0"/>
            <a:ext cx="430847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0319-5666-4AE5-83F7-929898539B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65888"/>
            <a:ext cx="4306888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9275" y="6465888"/>
            <a:ext cx="430847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D6513-0A4F-4550-9A8A-210BB2D61A7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9741" y="0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313" tIns="44156" rIns="88313" bIns="44156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3890" y="3275863"/>
            <a:ext cx="7951114" cy="2680252"/>
          </a:xfrm>
          <a:prstGeom prst="rect">
            <a:avLst/>
          </a:prstGeom>
        </p:spPr>
        <p:txBody>
          <a:bodyPr vert="horz" lIns="88313" tIns="44156" rIns="88313" bIns="44156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6465458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9741" y="6465458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总时长：</a:t>
            </a:r>
            <a:r>
              <a:rPr lang="en-US" altLang="zh-CN" dirty="0"/>
              <a:t>90min
</a:t>
            </a:r>
            <a:r>
              <a:rPr lang="zh-CN" altLang="en-US" dirty="0"/>
              <a:t>内容：本节课分为</a:t>
            </a:r>
            <a:r>
              <a:rPr lang="en-US" altLang="zh-CN" dirty="0"/>
              <a:t>3</a:t>
            </a:r>
            <a:r>
              <a:rPr lang="zh-CN" altLang="en-US" dirty="0"/>
              <a:t>部分
① </a:t>
            </a:r>
            <a:r>
              <a:rPr lang="en-US" altLang="zh-CN" dirty="0"/>
              <a:t>PBL
② </a:t>
            </a:r>
            <a:r>
              <a:rPr lang="zh-CN" altLang="en-US" dirty="0"/>
              <a:t>理论学习
③ 实践任务
话术：同学们，今天是我们一阶的第九次课啦，一起来看看我们今天学习的内容吧！
注意：上课教师注意控堂，课堂纪律以及学生安全（在手动操作或运行程序时注意不要损坏机器，每页时长只是参考时间，上课教师应该根据实际情况控制课堂时间）
附加：课前准备好上课需要用到的编程软件及运行机器。
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时长：</a:t>
            </a:r>
            <a:r>
              <a:rPr lang="en-US" altLang="zh-CN" b="1" dirty="0">
                <a:sym typeface="+mn-ea"/>
              </a:rPr>
              <a:t>3min
</a:t>
            </a:r>
            <a:r>
              <a:rPr lang="zh-CN" altLang="en-US" b="1" dirty="0">
                <a:sym typeface="+mn-ea"/>
              </a:rPr>
              <a:t>内容：</a:t>
            </a:r>
            <a:r>
              <a:rPr lang="en-US" altLang="zh-CN" b="1" dirty="0">
                <a:sym typeface="+mn-ea"/>
              </a:rPr>
              <a:t>EP Robot</a:t>
            </a:r>
            <a:r>
              <a:rPr lang="zh-CN" altLang="en-US" b="1" dirty="0">
                <a:sym typeface="+mn-ea"/>
              </a:rPr>
              <a:t>的</a:t>
            </a:r>
            <a:r>
              <a:rPr lang="en-US" altLang="zh-CN" b="1" dirty="0">
                <a:sym typeface="+mn-ea"/>
              </a:rPr>
              <a:t>FPV
</a:t>
            </a:r>
            <a:r>
              <a:rPr lang="zh-CN" altLang="en-US" b="1" dirty="0">
                <a:sym typeface="+mn-ea"/>
              </a:rPr>
              <a:t>话术</a:t>
            </a:r>
            <a:r>
              <a:rPr lang="en-US" altLang="zh-CN" b="1" dirty="0">
                <a:sym typeface="+mn-ea"/>
              </a:rPr>
              <a:t>/</a:t>
            </a:r>
            <a:r>
              <a:rPr lang="zh-CN" altLang="en-US" b="1" dirty="0">
                <a:sym typeface="+mn-ea"/>
              </a:rPr>
              <a:t>教学延伸：然后我们可以在</a:t>
            </a:r>
            <a:r>
              <a:rPr lang="en-US" altLang="zh-CN" b="1" dirty="0">
                <a:sym typeface="+mn-ea"/>
              </a:rPr>
              <a:t>FPV</a:t>
            </a:r>
            <a:r>
              <a:rPr lang="zh-CN" altLang="en-US" b="1" dirty="0">
                <a:sym typeface="+mn-ea"/>
              </a:rPr>
              <a:t>窗口中点击右上角的按钮，即可进入</a:t>
            </a:r>
            <a:r>
              <a:rPr lang="en-US" altLang="zh-CN" b="1" dirty="0">
                <a:sym typeface="+mn-ea"/>
              </a:rPr>
              <a:t>FPV</a:t>
            </a:r>
            <a:r>
              <a:rPr lang="zh-CN" altLang="en-US" b="1" dirty="0">
                <a:sym typeface="+mn-ea"/>
              </a:rPr>
              <a:t>模式用第一人称视角操作</a:t>
            </a:r>
            <a:r>
              <a:rPr lang="en-US" altLang="zh-CN" b="1" dirty="0">
                <a:sym typeface="+mn-ea"/>
              </a:rPr>
              <a:t>EP</a:t>
            </a:r>
            <a:endParaRPr lang="en-US" altLang="zh-CN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时长：</a:t>
            </a:r>
            <a:r>
              <a:rPr lang="en-US" altLang="zh-CN" b="1" dirty="0"/>
              <a:t>3min
</a:t>
            </a:r>
            <a:r>
              <a:rPr lang="zh-CN" altLang="en-US" b="1" dirty="0"/>
              <a:t>内容：获取云台姿态角值
话术</a:t>
            </a:r>
            <a:r>
              <a:rPr lang="en-US" altLang="zh-CN" b="1" dirty="0"/>
              <a:t>/</a:t>
            </a:r>
            <a:r>
              <a:rPr lang="zh-CN" altLang="en-US" b="1" dirty="0"/>
              <a:t>教学延伸：我们可以在</a:t>
            </a:r>
            <a:r>
              <a:rPr lang="en-US" altLang="zh-CN" b="1" dirty="0"/>
              <a:t>FPV</a:t>
            </a:r>
            <a:r>
              <a:rPr lang="zh-CN" altLang="en-US" b="1" dirty="0"/>
              <a:t>窗口中实时观察到云台姿态角的变化，并可以使用这个模块获取云台当前在航向轴或俯仰轴上的姿态角值，并运用在某些地方
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时长：</a:t>
            </a:r>
            <a:r>
              <a:rPr lang="en-US" altLang="zh-CN" b="1" dirty="0"/>
              <a:t>3min
</a:t>
            </a:r>
            <a:r>
              <a:rPr lang="zh-CN" altLang="en-US" b="1" dirty="0"/>
              <a:t>内容：课程内容--循环结构
话术</a:t>
            </a:r>
            <a:r>
              <a:rPr lang="en-US" altLang="zh-CN" b="1" dirty="0"/>
              <a:t>/</a:t>
            </a:r>
            <a:r>
              <a:rPr lang="zh-CN" altLang="en-US" b="1" dirty="0"/>
              <a:t>教学延伸：不知道同学们有没有听说过布尔值这个概念，我们在描述一件事情是真或假的时候，我们通常用布尔值进行运算，布尔值只有两个值：真（</a:t>
            </a:r>
            <a:r>
              <a:rPr lang="en-US" altLang="zh-CN" b="1" dirty="0"/>
              <a:t>true</a:t>
            </a:r>
            <a:r>
              <a:rPr lang="zh-CN" altLang="en-US" b="1" dirty="0"/>
              <a:t>）、假（</a:t>
            </a:r>
            <a:r>
              <a:rPr lang="en-US" altLang="zh-CN" b="1" dirty="0"/>
              <a:t>false</a:t>
            </a:r>
            <a:r>
              <a:rPr lang="zh-CN" altLang="en-US" b="1" dirty="0"/>
              <a:t>）
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时长：</a:t>
            </a:r>
            <a:r>
              <a:rPr lang="en-US" altLang="zh-CN" b="1" dirty="0">
                <a:sym typeface="+mn-ea"/>
              </a:rPr>
              <a:t>3min
</a:t>
            </a:r>
            <a:r>
              <a:rPr lang="zh-CN" altLang="en-US" b="1" dirty="0">
                <a:sym typeface="+mn-ea"/>
              </a:rPr>
              <a:t>内容：逻辑运算
话术</a:t>
            </a:r>
            <a:r>
              <a:rPr lang="en-US" altLang="zh-CN" b="1" dirty="0">
                <a:sym typeface="+mn-ea"/>
              </a:rPr>
              <a:t>/</a:t>
            </a:r>
            <a:r>
              <a:rPr lang="zh-CN" altLang="en-US" b="1" dirty="0">
                <a:sym typeface="+mn-ea"/>
              </a:rPr>
              <a:t>教学延伸：讲述完布尔值之后我们再来讲一下逻辑运算，逻辑运算是指通过使用数学的方法描述逻辑关系的运算。其中有三种基本逻辑运算：“与”、“或”、“非”。接下来我们会详细地讲述这三种基本逻辑运算。
</a:t>
            </a:r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时长：</a:t>
            </a:r>
            <a:r>
              <a:rPr lang="en-US" altLang="zh-CN" b="1" dirty="0">
                <a:sym typeface="+mn-ea"/>
              </a:rPr>
              <a:t>3min
</a:t>
            </a:r>
            <a:r>
              <a:rPr lang="zh-CN" altLang="en-US" b="1" dirty="0">
                <a:sym typeface="+mn-ea"/>
              </a:rPr>
              <a:t>内容：与运算
话术</a:t>
            </a:r>
            <a:r>
              <a:rPr lang="en-US" altLang="zh-CN" b="1" dirty="0">
                <a:sym typeface="+mn-ea"/>
              </a:rPr>
              <a:t>/</a:t>
            </a:r>
            <a:r>
              <a:rPr lang="zh-CN" altLang="en-US" b="1" dirty="0">
                <a:sym typeface="+mn-ea"/>
              </a:rPr>
              <a:t>教学延伸：首先我们来讲一下什么是“与”运算，与运算是指只有前后两个条件均为真的时候，结果才为真。
如数学表达式：</a:t>
            </a:r>
            <a:r>
              <a:rPr lang="en-US" altLang="zh-CN" b="1" dirty="0">
                <a:sym typeface="+mn-ea"/>
              </a:rPr>
              <a:t>1 </a:t>
            </a:r>
            <a:r>
              <a:rPr lang="zh-CN" altLang="en-US" b="1" dirty="0">
                <a:sym typeface="+mn-ea"/>
              </a:rPr>
              <a:t>&amp;&amp; </a:t>
            </a:r>
            <a:r>
              <a:rPr lang="en-US" altLang="zh-CN" b="1" dirty="0">
                <a:sym typeface="+mn-ea"/>
              </a:rPr>
              <a:t>0 </a:t>
            </a:r>
            <a:r>
              <a:rPr lang="zh-CN" altLang="en-US" b="1" dirty="0">
                <a:sym typeface="+mn-ea"/>
              </a:rPr>
              <a:t>= </a:t>
            </a:r>
            <a:r>
              <a:rPr lang="en-US" altLang="zh-CN" b="1" dirty="0">
                <a:sym typeface="+mn-ea"/>
              </a:rPr>
              <a:t>0</a:t>
            </a:r>
            <a:r>
              <a:rPr lang="zh-CN" altLang="en-US" b="1" dirty="0">
                <a:sym typeface="+mn-ea"/>
              </a:rPr>
              <a:t>，我们通常用”&amp;&amp;“来表示逻辑与</a:t>
            </a:r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时长：</a:t>
            </a:r>
            <a:r>
              <a:rPr lang="en-US" altLang="zh-CN" b="1" dirty="0">
                <a:sym typeface="+mn-ea"/>
              </a:rPr>
              <a:t>3min
</a:t>
            </a:r>
            <a:r>
              <a:rPr lang="zh-CN" altLang="en-US" b="1" dirty="0">
                <a:sym typeface="+mn-ea"/>
              </a:rPr>
              <a:t>内容：或运算
话术</a:t>
            </a:r>
            <a:r>
              <a:rPr lang="en-US" altLang="zh-CN" b="1" dirty="0">
                <a:sym typeface="+mn-ea"/>
              </a:rPr>
              <a:t>/</a:t>
            </a:r>
            <a:r>
              <a:rPr lang="zh-CN" altLang="en-US" b="1" dirty="0">
                <a:sym typeface="+mn-ea"/>
              </a:rPr>
              <a:t>教学延伸：或运算是指前后两个条件只要有一个为真，结果就为真。如数学表达式：</a:t>
            </a:r>
            <a:r>
              <a:rPr lang="en-US" altLang="zh-CN" b="1" dirty="0">
                <a:sym typeface="+mn-ea"/>
              </a:rPr>
              <a:t>1 || 0 </a:t>
            </a:r>
            <a:r>
              <a:rPr lang="zh-CN" altLang="en-US" b="1" dirty="0">
                <a:sym typeface="+mn-ea"/>
              </a:rPr>
              <a:t>= </a:t>
            </a:r>
            <a:r>
              <a:rPr lang="en-US" altLang="zh-CN" b="1" dirty="0">
                <a:sym typeface="+mn-ea"/>
              </a:rPr>
              <a:t>1</a:t>
            </a:r>
            <a:r>
              <a:rPr lang="zh-CN" altLang="en-US" b="1" dirty="0">
                <a:sym typeface="+mn-ea"/>
              </a:rPr>
              <a:t>，我们通常用 ”</a:t>
            </a:r>
            <a:r>
              <a:rPr lang="en-US" altLang="zh-CN" b="1" dirty="0">
                <a:sym typeface="+mn-ea"/>
              </a:rPr>
              <a:t>||</a:t>
            </a:r>
            <a:r>
              <a:rPr lang="zh-CN" altLang="en-US" b="1" dirty="0">
                <a:sym typeface="+mn-ea"/>
              </a:rPr>
              <a:t>“表示逻辑或</a:t>
            </a:r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时长：</a:t>
            </a:r>
            <a:r>
              <a:rPr lang="en-US" altLang="zh-CN" b="1" dirty="0"/>
              <a:t>3min
</a:t>
            </a:r>
            <a:r>
              <a:rPr lang="zh-CN" altLang="en-US" b="1" dirty="0"/>
              <a:t>内容：非运算
话术</a:t>
            </a:r>
            <a:r>
              <a:rPr lang="en-US" altLang="zh-CN" b="1" dirty="0"/>
              <a:t>/</a:t>
            </a:r>
            <a:r>
              <a:rPr lang="zh-CN" altLang="en-US" b="1" dirty="0"/>
              <a:t>教学延伸：非运算就很简单了，意思就是直接对条件取反，如一个条件为“真”时，加上非运算结果就为“假”。我们通常用 ”！“表示逻辑非
注意事项：教师可以在这里为学生出几道题
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时长：</a:t>
            </a:r>
            <a:r>
              <a:rPr lang="en-US" altLang="zh-CN" b="1" dirty="0"/>
              <a:t>3min
</a:t>
            </a:r>
            <a:r>
              <a:rPr lang="zh-CN" altLang="en-US" b="1" dirty="0"/>
              <a:t>内容：非运算
话术</a:t>
            </a:r>
            <a:r>
              <a:rPr lang="en-US" altLang="zh-CN" b="1" dirty="0"/>
              <a:t>/</a:t>
            </a:r>
            <a:r>
              <a:rPr lang="zh-CN" altLang="en-US" b="1" dirty="0"/>
              <a:t>教学延伸：
注意事项：教师可以在这里为学生出几道题
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时长：</a:t>
            </a:r>
            <a:r>
              <a:rPr lang="en-US" altLang="zh-CN" b="1" dirty="0"/>
              <a:t>3min
</a:t>
            </a:r>
            <a:r>
              <a:rPr lang="zh-CN" altLang="en-US" b="1" dirty="0"/>
              <a:t>内容：逻辑运算模块
话术</a:t>
            </a:r>
            <a:r>
              <a:rPr lang="en-US" altLang="zh-CN" b="1" dirty="0"/>
              <a:t>/</a:t>
            </a:r>
            <a:r>
              <a:rPr lang="zh-CN" altLang="en-US" b="1" dirty="0"/>
              <a:t>教学延伸：接下来介绍一下与逻辑运算相关的模块
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时长：</a:t>
            </a:r>
            <a:r>
              <a:rPr lang="en-US" altLang="zh-CN" b="1" dirty="0">
                <a:sym typeface="+mn-ea"/>
              </a:rPr>
              <a:t>3min
</a:t>
            </a:r>
            <a:r>
              <a:rPr lang="zh-CN" altLang="en-US" b="1" dirty="0">
                <a:sym typeface="+mn-ea"/>
              </a:rPr>
              <a:t>内容：条件语句模块
话术</a:t>
            </a:r>
            <a:r>
              <a:rPr lang="en-US" altLang="zh-CN" b="1" dirty="0">
                <a:sym typeface="+mn-ea"/>
              </a:rPr>
              <a:t>/</a:t>
            </a:r>
            <a:r>
              <a:rPr lang="zh-CN" altLang="en-US" b="1" dirty="0">
                <a:sym typeface="+mn-ea"/>
              </a:rPr>
              <a:t>教学延伸：这里简单介绍一下判断结构相关模块的使用，以后的课程中我们会详细介绍判断结构</a:t>
            </a:r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目录页：
一、</a:t>
            </a:r>
            <a:r>
              <a:rPr lang="en-US" altLang="zh-CN" b="1" dirty="0"/>
              <a:t>PBL
</a:t>
            </a:r>
            <a:r>
              <a:rPr lang="zh-CN" altLang="en-US" b="1" dirty="0"/>
              <a:t>二、理论学习
三、实践任务
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时长：</a:t>
            </a:r>
            <a:r>
              <a:rPr lang="en-US" altLang="zh-CN" b="1" dirty="0"/>
              <a:t>1min
</a:t>
            </a:r>
            <a:r>
              <a:rPr lang="zh-CN" altLang="en-US" b="1" dirty="0"/>
              <a:t>内容：安全防护
话术</a:t>
            </a:r>
            <a:r>
              <a:rPr lang="en-US" altLang="zh-CN" b="1" dirty="0"/>
              <a:t>/</a:t>
            </a:r>
            <a:r>
              <a:rPr lang="zh-CN" altLang="en-US" b="1" dirty="0"/>
              <a:t>教学延伸：强调注意安全
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时长：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5min
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内容：任务挑战
话术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/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教学延伸：我们现在开始做我们这节课的任务——控制云台在航向角为-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30°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到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30°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之间扫射，来详细地描述一下这个任务：
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1.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控制云台从航向角-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90°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一直向右移动直到航向角大于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90°
2.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当云台移动到航向角为-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30°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到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30°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之间时，不停地发射水晶弹。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>
                <a:sym typeface="+mn-ea"/>
              </a:rPr>
              <a:t>时长：</a:t>
            </a:r>
            <a:r>
              <a:rPr lang="en-US" altLang="zh-CN" b="1">
                <a:sym typeface="+mn-ea"/>
              </a:rPr>
              <a:t>5min
</a:t>
            </a:r>
            <a:r>
              <a:rPr lang="zh-CN" altLang="en-US" b="1">
                <a:sym typeface="+mn-ea"/>
              </a:rPr>
              <a:t>内容：实践操作
话术</a:t>
            </a:r>
            <a:r>
              <a:rPr lang="en-US" altLang="zh-CN" b="1">
                <a:sym typeface="+mn-ea"/>
              </a:rPr>
              <a:t>/</a:t>
            </a:r>
            <a:r>
              <a:rPr lang="zh-CN" altLang="en-US" b="1">
                <a:sym typeface="+mn-ea"/>
              </a:rPr>
              <a:t>教学延伸：我们来讲解一下这个任务的思路：我们想要使云台从-</a:t>
            </a:r>
            <a:r>
              <a:rPr lang="en-US" altLang="zh-CN" b="1">
                <a:sym typeface="+mn-ea"/>
              </a:rPr>
              <a:t>90</a:t>
            </a:r>
            <a:r>
              <a:rPr lang="zh-CN" altLang="en-US" b="1">
                <a:sym typeface="+mn-ea"/>
              </a:rPr>
              <a:t>度转到</a:t>
            </a:r>
            <a:r>
              <a:rPr lang="en-US" altLang="zh-CN" b="1">
                <a:sym typeface="+mn-ea"/>
              </a:rPr>
              <a:t>90</a:t>
            </a:r>
            <a:r>
              <a:rPr lang="zh-CN" altLang="en-US" b="1">
                <a:sym typeface="+mn-ea"/>
              </a:rPr>
              <a:t>度，那么首先我们先要把云台移动到-</a:t>
            </a:r>
            <a:r>
              <a:rPr lang="en-US" altLang="zh-CN" b="1">
                <a:sym typeface="+mn-ea"/>
              </a:rPr>
              <a:t>90</a:t>
            </a:r>
            <a:r>
              <a:rPr lang="zh-CN" altLang="en-US" b="1">
                <a:sym typeface="+mn-ea"/>
              </a:rPr>
              <a:t>度吧，然后通过使用直到型循环一直让云台向右移动直到航向角大于</a:t>
            </a:r>
            <a:r>
              <a:rPr lang="en-US" altLang="zh-CN" b="1">
                <a:sym typeface="+mn-ea"/>
              </a:rPr>
              <a:t>90</a:t>
            </a:r>
            <a:r>
              <a:rPr lang="zh-CN" altLang="en-US" b="1">
                <a:sym typeface="+mn-ea"/>
              </a:rPr>
              <a:t>度，然后我们通过在循环语句里面嵌套一个条件语句，判断航向角是否在-</a:t>
            </a:r>
            <a:r>
              <a:rPr lang="en-US" altLang="zh-CN" b="1">
                <a:sym typeface="+mn-ea"/>
              </a:rPr>
              <a:t>30</a:t>
            </a:r>
            <a:r>
              <a:rPr lang="zh-CN" altLang="en-US" b="1">
                <a:sym typeface="+mn-ea"/>
              </a:rPr>
              <a:t>度到</a:t>
            </a:r>
            <a:r>
              <a:rPr lang="en-US" altLang="zh-CN" b="1">
                <a:sym typeface="+mn-ea"/>
              </a:rPr>
              <a:t>30</a:t>
            </a:r>
            <a:r>
              <a:rPr lang="zh-CN" altLang="en-US" b="1">
                <a:sym typeface="+mn-ea"/>
              </a:rPr>
              <a:t>度之间，如果是就发射水弹，因为这个条件语句是嵌套在循环语句内的，所以条件会一直循环判断，所以当航向角在-</a:t>
            </a:r>
            <a:r>
              <a:rPr lang="en-US" altLang="zh-CN" b="1">
                <a:sym typeface="+mn-ea"/>
              </a:rPr>
              <a:t>30</a:t>
            </a:r>
            <a:r>
              <a:rPr lang="zh-CN" altLang="en-US" b="1">
                <a:sym typeface="+mn-ea"/>
              </a:rPr>
              <a:t>度到</a:t>
            </a:r>
            <a:r>
              <a:rPr lang="en-US" altLang="zh-CN" b="1">
                <a:sym typeface="+mn-ea"/>
              </a:rPr>
              <a:t>30</a:t>
            </a:r>
            <a:r>
              <a:rPr lang="zh-CN" altLang="en-US" b="1">
                <a:sym typeface="+mn-ea"/>
              </a:rPr>
              <a:t>度之间的时候，就会一直发射水弹。</a:t>
            </a:r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时长：</a:t>
            </a:r>
            <a:r>
              <a:rPr lang="en-US" altLang="zh-CN" b="1" dirty="0"/>
              <a:t>5min
</a:t>
            </a:r>
            <a:r>
              <a:rPr lang="zh-CN" altLang="en-US" b="1" dirty="0"/>
              <a:t>内容：鉴定成果——参考程序
话术</a:t>
            </a:r>
            <a:r>
              <a:rPr lang="en-US" altLang="zh-CN" b="1" dirty="0"/>
              <a:t>/</a:t>
            </a:r>
            <a:r>
              <a:rPr lang="zh-CN" altLang="en-US" b="1" dirty="0"/>
              <a:t>教学延伸：通过流程图与参考程序对比讲解程序
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时长：拓展任务部分共</a:t>
            </a:r>
            <a:r>
              <a:rPr lang="en-US" altLang="zh-CN" b="1" dirty="0"/>
              <a:t>15min
</a:t>
            </a:r>
            <a:r>
              <a:rPr lang="zh-CN" altLang="en-US" b="1" dirty="0"/>
              <a:t>内容：拓展延伸
话术</a:t>
            </a:r>
            <a:r>
              <a:rPr lang="en-US" altLang="zh-CN" b="1" dirty="0"/>
              <a:t>/</a:t>
            </a:r>
            <a:r>
              <a:rPr lang="zh-CN" altLang="en-US" b="1" dirty="0"/>
              <a:t>教学延伸：控制云台在三个角度范围内射击：
</a:t>
            </a:r>
            <a:r>
              <a:rPr lang="en-US" altLang="zh-CN" b="1" dirty="0"/>
              <a:t>1.</a:t>
            </a:r>
            <a:r>
              <a:rPr lang="zh-CN" altLang="en-US" b="1" dirty="0"/>
              <a:t>控制云台从航向角-</a:t>
            </a:r>
            <a:r>
              <a:rPr lang="en-US" altLang="zh-CN" b="1" dirty="0"/>
              <a:t>90°</a:t>
            </a:r>
            <a:r>
              <a:rPr lang="zh-CN" altLang="en-US" b="1" dirty="0"/>
              <a:t>一直向右移动直到航向角大于</a:t>
            </a:r>
            <a:r>
              <a:rPr lang="en-US" altLang="zh-CN" b="1" dirty="0"/>
              <a:t>90°</a:t>
            </a:r>
            <a:r>
              <a:rPr lang="zh-CN" altLang="en-US" b="1" dirty="0"/>
              <a:t>。
</a:t>
            </a:r>
            <a:r>
              <a:rPr lang="en-US" altLang="zh-CN" b="1" dirty="0"/>
              <a:t>2.</a:t>
            </a:r>
            <a:r>
              <a:rPr lang="zh-CN" altLang="en-US" b="1" dirty="0"/>
              <a:t>当云台移动到航向角为（-</a:t>
            </a:r>
            <a:r>
              <a:rPr lang="en-US" altLang="zh-CN" b="1" dirty="0"/>
              <a:t>60°</a:t>
            </a:r>
            <a:r>
              <a:rPr lang="zh-CN" altLang="en-US" b="1" dirty="0"/>
              <a:t>，-</a:t>
            </a:r>
            <a:r>
              <a:rPr lang="en-US" altLang="zh-CN" b="1" dirty="0"/>
              <a:t>40°</a:t>
            </a:r>
            <a:r>
              <a:rPr lang="zh-CN" altLang="en-US" b="1" dirty="0"/>
              <a:t>）、（-</a:t>
            </a:r>
            <a:r>
              <a:rPr lang="en-US" altLang="zh-CN" b="1" dirty="0"/>
              <a:t>10°</a:t>
            </a:r>
            <a:r>
              <a:rPr lang="zh-CN" altLang="en-US" b="1" dirty="0"/>
              <a:t>，</a:t>
            </a:r>
            <a:r>
              <a:rPr lang="en-US" altLang="zh-CN" b="1" dirty="0"/>
              <a:t>10°</a:t>
            </a:r>
            <a:r>
              <a:rPr lang="zh-CN" altLang="en-US" b="1" dirty="0"/>
              <a:t>）、（</a:t>
            </a:r>
            <a:r>
              <a:rPr lang="en-US" altLang="zh-CN" b="1" dirty="0"/>
              <a:t>40°</a:t>
            </a:r>
            <a:r>
              <a:rPr lang="zh-CN" altLang="en-US" b="1" dirty="0"/>
              <a:t>，</a:t>
            </a:r>
            <a:r>
              <a:rPr lang="en-US" altLang="zh-CN" b="1" dirty="0"/>
              <a:t>60°</a:t>
            </a:r>
            <a:r>
              <a:rPr lang="zh-CN" altLang="en-US" b="1" dirty="0"/>
              <a:t>）范围内时发射水弹。
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时长：</a:t>
            </a:r>
            <a:r>
              <a:rPr lang="en-US" altLang="zh-CN" b="1" dirty="0"/>
              <a:t>5min
</a:t>
            </a:r>
            <a:r>
              <a:rPr lang="zh-CN" altLang="en-US" b="1" dirty="0"/>
              <a:t>内容：拓展延伸——参考程序
话术</a:t>
            </a:r>
            <a:r>
              <a:rPr lang="en-US" altLang="zh-CN" b="1" dirty="0"/>
              <a:t>/</a:t>
            </a:r>
            <a:r>
              <a:rPr lang="zh-CN" altLang="en-US" b="1" dirty="0"/>
              <a:t>教学延伸：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1" dirty="0"/>
              <a:t>时长：</a:t>
            </a:r>
            <a:r>
              <a:rPr kumimoji="1" lang="en-US" altLang="zh-CN" b="1" dirty="0"/>
              <a:t>5min
</a:t>
            </a:r>
            <a:r>
              <a:rPr kumimoji="1" lang="zh-CN" altLang="en-US" b="1" dirty="0"/>
              <a:t>内容：课堂总结，授课老师根据课堂进度对本节课内容做总结，突出重点，概括性讲解
话术：今天我追着小偷到一个废旧汽车场，因为怕射击到一旁的障碍物引起危险，所以我就在想：如何控制云台在航向角为-</a:t>
            </a:r>
            <a:r>
              <a:rPr kumimoji="1" lang="en-US" altLang="zh-CN" b="1" dirty="0"/>
              <a:t>30</a:t>
            </a:r>
            <a:r>
              <a:rPr kumimoji="1" lang="zh-CN" altLang="en-US" b="1" dirty="0"/>
              <a:t>度到</a:t>
            </a:r>
            <a:r>
              <a:rPr kumimoji="1" lang="en-US" altLang="zh-CN" b="1" dirty="0"/>
              <a:t>30</a:t>
            </a:r>
            <a:r>
              <a:rPr kumimoji="1" lang="zh-CN" altLang="en-US" b="1" dirty="0"/>
              <a:t>度之间扫射，于是我通过获取云台航向角值，并使用与运算，控制云台的射击范围在负</a:t>
            </a:r>
            <a:r>
              <a:rPr kumimoji="1" lang="en-US" altLang="zh-CN" b="1" dirty="0"/>
              <a:t>30</a:t>
            </a:r>
            <a:r>
              <a:rPr kumimoji="1" lang="zh-CN" altLang="en-US" b="1" dirty="0"/>
              <a:t>度到</a:t>
            </a:r>
            <a:r>
              <a:rPr kumimoji="1" lang="en-US" altLang="zh-CN" b="1" dirty="0"/>
              <a:t>30</a:t>
            </a:r>
            <a:r>
              <a:rPr kumimoji="1" lang="zh-CN" altLang="en-US" b="1" dirty="0"/>
              <a:t>度之间，小偷最终被我击中，躲在了角落里瑟瑟发抖并对我喊话：“你是谁啊，为什么追我这么久还打我？”哼，我心想，我一定要用最酷的语气来回应他
注意事项：注意观察学生表现，可以适当点名提问。授课老师以写日志的形式对这节课进行课堂总结，多跟学生互动。
附加：无
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83285"/>
            <a:r>
              <a:rPr lang="zh-CN" altLang="en-US" b="1" dirty="0">
                <a:latin typeface="宋体" charset="0"/>
              </a:rPr>
              <a:t>时长：</a:t>
            </a:r>
            <a:r>
              <a:rPr lang="en-US" altLang="zh-CN" b="1" dirty="0">
                <a:latin typeface="宋体" charset="0"/>
              </a:rPr>
              <a:t>3min
</a:t>
            </a:r>
            <a:r>
              <a:rPr lang="zh-CN" altLang="en-US" b="1" dirty="0">
                <a:latin typeface="宋体" charset="0"/>
              </a:rPr>
              <a:t>内容：课程引入
话术</a:t>
            </a:r>
            <a:r>
              <a:rPr lang="en-US" altLang="zh-CN" b="1" dirty="0">
                <a:latin typeface="宋体" charset="0"/>
              </a:rPr>
              <a:t>/</a:t>
            </a:r>
            <a:r>
              <a:rPr lang="zh-CN" altLang="en-US" b="1" dirty="0">
                <a:latin typeface="宋体" charset="0"/>
              </a:rPr>
              <a:t>教学延伸：我跟随着小偷来到废旧汽车场里，本想对它进行大范围射击，可是两边都是些障碍物，我怕会引起危险，所以我想控制在中间角度的范围内进行扫射，我该怎样做？
</a:t>
            </a: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时长：</a:t>
            </a:r>
            <a:r>
              <a:rPr lang="en-US" altLang="zh-CN" b="1" dirty="0"/>
              <a:t>5min
</a:t>
            </a:r>
            <a:r>
              <a:rPr lang="zh-CN" altLang="en-US" b="1" dirty="0"/>
              <a:t>内容：</a:t>
            </a:r>
            <a:r>
              <a:rPr lang="en-US" altLang="zh-CN" b="1" dirty="0"/>
              <a:t>PBL
</a:t>
            </a:r>
            <a:r>
              <a:rPr lang="zh-CN" altLang="en-US" b="1" dirty="0"/>
              <a:t>话术</a:t>
            </a:r>
            <a:r>
              <a:rPr lang="en-US" altLang="zh-CN" b="1" dirty="0"/>
              <a:t>/</a:t>
            </a:r>
            <a:r>
              <a:rPr lang="zh-CN" altLang="en-US" b="1" dirty="0"/>
              <a:t>教学延伸：我如何在云台偏航角-</a:t>
            </a:r>
            <a:r>
              <a:rPr lang="en-US" altLang="zh-CN" b="1" dirty="0"/>
              <a:t>30°</a:t>
            </a:r>
            <a:r>
              <a:rPr lang="zh-CN" altLang="en-US" b="1" dirty="0"/>
              <a:t>到</a:t>
            </a:r>
            <a:r>
              <a:rPr lang="en-US" altLang="zh-CN" b="1" dirty="0"/>
              <a:t>30°</a:t>
            </a:r>
            <a:r>
              <a:rPr lang="zh-CN" altLang="en-US" b="1" dirty="0"/>
              <a:t>之间射击？
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时长：</a:t>
            </a:r>
            <a:r>
              <a:rPr lang="en-US" altLang="zh-CN" b="1" dirty="0">
                <a:sym typeface="+mn-ea"/>
              </a:rPr>
              <a:t>3min
</a:t>
            </a:r>
            <a:r>
              <a:rPr lang="zh-CN" altLang="en-US" b="1" dirty="0">
                <a:sym typeface="+mn-ea"/>
              </a:rPr>
              <a:t>内容：</a:t>
            </a:r>
            <a:r>
              <a:rPr lang="en-US" altLang="zh-CN" b="1" dirty="0">
                <a:sym typeface="+mn-ea"/>
              </a:rPr>
              <a:t>FPV
</a:t>
            </a:r>
            <a:r>
              <a:rPr lang="zh-CN" altLang="en-US" b="1" dirty="0">
                <a:sym typeface="+mn-ea"/>
              </a:rPr>
              <a:t>话术</a:t>
            </a:r>
            <a:r>
              <a:rPr lang="en-US" altLang="zh-CN" b="1" dirty="0">
                <a:sym typeface="+mn-ea"/>
              </a:rPr>
              <a:t>/</a:t>
            </a:r>
            <a:r>
              <a:rPr lang="zh-CN" altLang="en-US" b="1" dirty="0">
                <a:sym typeface="+mn-ea"/>
              </a:rPr>
              <a:t>教学延伸：不知道同学们有没有玩过第一人称视角的游戏，</a:t>
            </a:r>
            <a:r>
              <a:rPr lang="en-US" altLang="zh-CN" b="1" dirty="0">
                <a:sym typeface="+mn-ea"/>
              </a:rPr>
              <a:t>FPV</a:t>
            </a:r>
            <a:r>
              <a:rPr lang="zh-CN" altLang="en-US" b="1" dirty="0">
                <a:sym typeface="+mn-ea"/>
              </a:rPr>
              <a:t>指的是“第一人称主视角”，基于在模型上加装无线摄像头回传设备，达到通过屏幕操作模型的目的。
附加</a:t>
            </a:r>
            <a:r>
              <a:rPr lang="en-US" altLang="zh-CN" b="1" dirty="0">
                <a:sym typeface="+mn-ea"/>
              </a:rPr>
              <a:t>/</a:t>
            </a:r>
            <a:r>
              <a:rPr lang="zh-CN" altLang="en-US" b="1" dirty="0">
                <a:sym typeface="+mn-ea"/>
              </a:rPr>
              <a:t>文件目录：第一人称操作视频</a:t>
            </a:r>
            <a:r>
              <a:rPr lang="en-US" altLang="zh-CN" b="1" dirty="0">
                <a:sym typeface="+mn-ea"/>
              </a:rPr>
              <a:t>.mp4
</a:t>
            </a:r>
            <a:endParaRPr lang="zh-CN" altLang="en-US" b="1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时长：</a:t>
            </a:r>
            <a:r>
              <a:rPr lang="en-US" altLang="zh-CN" b="1" dirty="0">
                <a:sym typeface="+mn-ea"/>
              </a:rPr>
              <a:t>3min
</a:t>
            </a:r>
            <a:r>
              <a:rPr lang="zh-CN" altLang="en-US" b="1" dirty="0">
                <a:sym typeface="+mn-ea"/>
              </a:rPr>
              <a:t>内容：</a:t>
            </a:r>
            <a:r>
              <a:rPr lang="en-US" altLang="zh-CN" b="1" dirty="0">
                <a:sym typeface="+mn-ea"/>
              </a:rPr>
              <a:t>FPV
</a:t>
            </a:r>
            <a:r>
              <a:rPr lang="zh-CN" altLang="en-US" b="1" dirty="0">
                <a:sym typeface="+mn-ea"/>
              </a:rPr>
              <a:t>话术</a:t>
            </a:r>
            <a:r>
              <a:rPr lang="en-US" altLang="zh-CN" b="1" dirty="0">
                <a:sym typeface="+mn-ea"/>
              </a:rPr>
              <a:t>/</a:t>
            </a:r>
            <a:r>
              <a:rPr lang="zh-CN" altLang="en-US" b="1" dirty="0">
                <a:sym typeface="+mn-ea"/>
              </a:rPr>
              <a:t>教学延伸：</a:t>
            </a:r>
            <a:r>
              <a:rPr lang="en-US" altLang="zh-CN" b="1" dirty="0">
                <a:sym typeface="+mn-ea"/>
              </a:rPr>
              <a:t>FPV</a:t>
            </a:r>
            <a:r>
              <a:rPr lang="zh-CN" altLang="en-US" b="1" dirty="0">
                <a:sym typeface="+mn-ea"/>
              </a:rPr>
              <a:t>的应用领域非常的广泛，无论是军用领域，还是我们日常生活中常见的无人机、遥控车、还有游戏领域都广泛地运用到</a:t>
            </a:r>
            <a:r>
              <a:rPr lang="en-US" altLang="zh-CN" b="1" dirty="0">
                <a:sym typeface="+mn-ea"/>
              </a:rPr>
              <a:t>FPV</a:t>
            </a:r>
            <a:r>
              <a:rPr lang="zh-CN" altLang="en-US" b="1" dirty="0">
                <a:sym typeface="+mn-ea"/>
              </a:rPr>
              <a:t>技术
附加</a:t>
            </a:r>
            <a:r>
              <a:rPr lang="en-US" altLang="zh-CN" b="1" dirty="0">
                <a:sym typeface="+mn-ea"/>
              </a:rPr>
              <a:t>/</a:t>
            </a:r>
            <a:r>
              <a:rPr lang="zh-CN" altLang="en-US" b="1" dirty="0">
                <a:sym typeface="+mn-ea"/>
              </a:rPr>
              <a:t>文件目录：第一人称操作视频</a:t>
            </a:r>
            <a:r>
              <a:rPr lang="en-US" altLang="zh-CN" b="1" dirty="0">
                <a:sym typeface="+mn-ea"/>
              </a:rPr>
              <a:t>.mp4
</a:t>
            </a:r>
            <a:endParaRPr lang="zh-CN" altLang="en-US" b="1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时长：</a:t>
            </a:r>
            <a:r>
              <a:rPr lang="en-US" altLang="zh-CN" b="1" dirty="0"/>
              <a:t>3min
</a:t>
            </a:r>
            <a:r>
              <a:rPr lang="zh-CN" altLang="en-US" b="1" dirty="0"/>
              <a:t>内容：</a:t>
            </a:r>
            <a:r>
              <a:rPr lang="en-US" altLang="zh-CN" b="1" dirty="0"/>
              <a:t>EP Robot</a:t>
            </a:r>
            <a:r>
              <a:rPr lang="zh-CN" altLang="en-US" b="1" dirty="0"/>
              <a:t>的</a:t>
            </a:r>
            <a:r>
              <a:rPr lang="en-US" altLang="zh-CN" b="1" dirty="0"/>
              <a:t>FPV
</a:t>
            </a:r>
            <a:r>
              <a:rPr lang="zh-CN" altLang="en-US" b="1" dirty="0"/>
              <a:t>话术</a:t>
            </a:r>
            <a:r>
              <a:rPr lang="en-US" altLang="zh-CN" b="1" dirty="0"/>
              <a:t>/</a:t>
            </a:r>
            <a:r>
              <a:rPr lang="zh-CN" altLang="en-US" b="1" dirty="0"/>
              <a:t>教学延伸：我们的</a:t>
            </a:r>
            <a:r>
              <a:rPr lang="en-US" altLang="zh-CN" b="1" dirty="0"/>
              <a:t>EP Robot</a:t>
            </a:r>
            <a:r>
              <a:rPr lang="zh-CN" altLang="en-US" b="1" dirty="0"/>
              <a:t>也有</a:t>
            </a:r>
            <a:r>
              <a:rPr lang="en-US" altLang="zh-CN" b="1" dirty="0"/>
              <a:t>FPV</a:t>
            </a:r>
            <a:r>
              <a:rPr lang="zh-CN" altLang="en-US" b="1" dirty="0"/>
              <a:t>，同学们可以在编程界面中点击右上角的按钮打开</a:t>
            </a:r>
            <a:r>
              <a:rPr lang="en-US" altLang="zh-CN" b="1" dirty="0"/>
              <a:t>FPV</a:t>
            </a:r>
            <a:r>
              <a:rPr lang="zh-CN" altLang="en-US" b="1" dirty="0"/>
              <a:t>窗口
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/>
          <p:cNvSpPr/>
          <p:nvPr userDrawn="1"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23" name="图片 22" descr="球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24" name="TextBox 29"/>
          <p:cNvSpPr txBox="1"/>
          <p:nvPr userDrawn="1"/>
        </p:nvSpPr>
        <p:spPr>
          <a:xfrm>
            <a:off x="1735257" y="470440"/>
            <a:ext cx="65836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solidFill>
                  <a:srgbClr val="3D85F9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实践操作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（</a:t>
            </a:r>
            <a:r>
              <a:rPr lang="en-US" altLang="zh-CN" sz="30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20min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）</a:t>
            </a:r>
            <a:endParaRPr lang="zh-CN" altLang="en-US" sz="3000" b="1" dirty="0">
              <a:solidFill>
                <a:srgbClr val="FF0000"/>
              </a:solidFill>
              <a:latin typeface="Open Sans" panose="020B0606030504020204" pitchFamily="34" charset="0"/>
              <a:ea typeface="汉仪雅酷黑 65W" panose="020B0604020202020204" pitchFamily="34" charset="-122"/>
              <a:cs typeface="Open Sans" panose="020B0606030504020204" pitchFamily="34" charset="0"/>
            </a:endParaRPr>
          </a:p>
        </p:txBody>
      </p:sp>
      <p:sp>
        <p:nvSpPr>
          <p:cNvPr id="25" name="TextBox 29"/>
          <p:cNvSpPr txBox="1"/>
          <p:nvPr userDrawn="1"/>
        </p:nvSpPr>
        <p:spPr>
          <a:xfrm>
            <a:off x="6279795" y="568590"/>
            <a:ext cx="4569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ractical </a:t>
            </a:r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peration</a:t>
            </a:r>
            <a:endParaRPr lang="en-US" altLang="zh-CN" sz="3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9525" y="-23718"/>
            <a:ext cx="12237720" cy="6880670"/>
          </a:xfrm>
          <a:prstGeom prst="rect">
            <a:avLst/>
          </a:prstGeom>
        </p:spPr>
      </p:pic>
      <p:sp>
        <p:nvSpPr>
          <p:cNvPr id="8" name="TextBox 29"/>
          <p:cNvSpPr txBox="1"/>
          <p:nvPr userDrawn="1"/>
        </p:nvSpPr>
        <p:spPr>
          <a:xfrm>
            <a:off x="5559742" y="773303"/>
            <a:ext cx="4726305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一阶第</a:t>
            </a:r>
            <a:r>
              <a:rPr lang="en-US" altLang="zh-CN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X</a:t>
            </a:r>
            <a:r>
              <a:rPr lang="zh-CN" altLang="en-US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课</a:t>
            </a:r>
            <a:endParaRPr lang="zh-CN" altLang="zh-CN" sz="6600" kern="100" dirty="0">
              <a:solidFill>
                <a:schemeClr val="bg1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  <a:cs typeface="方正兰亭中黑简体" panose="02000000000000000000" charset="-122"/>
              <a:sym typeface="+mn-ea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353150" y="4535417"/>
            <a:ext cx="2666198" cy="546047"/>
            <a:chOff x="7619849" y="4597493"/>
            <a:chExt cx="2666198" cy="546047"/>
          </a:xfrm>
        </p:grpSpPr>
        <p:sp>
          <p:nvSpPr>
            <p:cNvPr id="10" name="矩形: 圆角 9"/>
            <p:cNvSpPr/>
            <p:nvPr/>
          </p:nvSpPr>
          <p:spPr>
            <a:xfrm>
              <a:off x="7619849" y="4706753"/>
              <a:ext cx="2666198" cy="41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TextBox 29"/>
            <p:cNvSpPr txBox="1"/>
            <p:nvPr/>
          </p:nvSpPr>
          <p:spPr>
            <a:xfrm>
              <a:off x="7922894" y="4597493"/>
              <a:ext cx="2219325" cy="546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fontAlgn="auto">
                <a:lnSpc>
                  <a:spcPct val="150000"/>
                </a:lnSpc>
                <a:buNone/>
              </a:pPr>
              <a:r>
                <a:rPr lang="en-US" altLang="zh-CN" sz="2200" dirty="0">
                  <a:solidFill>
                    <a:srgbClr val="C1D7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+mn-ea"/>
                </a:rPr>
                <a:t>PNP</a:t>
              </a:r>
              <a:r>
                <a:rPr lang="en-US" altLang="zh-CN" sz="2200" kern="100" dirty="0">
                  <a:solidFill>
                    <a:srgbClr val="C1D7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+mn-ea"/>
                </a:rPr>
                <a:t>—studio</a:t>
              </a:r>
              <a:endParaRPr lang="en-US" altLang="zh-CN" sz="2200" dirty="0">
                <a:solidFill>
                  <a:srgbClr val="C1D7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endParaRPr>
            </a:p>
          </p:txBody>
        </p:sp>
      </p:grpSp>
      <p:sp>
        <p:nvSpPr>
          <p:cNvPr id="12" name="TextBox 29"/>
          <p:cNvSpPr txBox="1"/>
          <p:nvPr userDrawn="1"/>
        </p:nvSpPr>
        <p:spPr>
          <a:xfrm>
            <a:off x="6720206" y="3634297"/>
            <a:ext cx="4726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RoboMaster</a:t>
            </a:r>
            <a:r>
              <a:rPr lang="en-US" altLang="zh-CN" sz="2800" dirty="0">
                <a:solidFill>
                  <a:srgbClr val="FFFFFF"/>
                </a:solidFill>
                <a:latin typeface="宋体" pitchFamily="2" charset="-122"/>
                <a:cs typeface="宋体" pitchFamily="2" charset="-122"/>
                <a:sym typeface="字魂59号-创粗黑" panose="00000500000000000000" pitchFamily="2" charset="-122"/>
              </a:rPr>
              <a:t> </a:t>
            </a:r>
            <a:r>
              <a:rPr lang="zh-CN" altLang="en-US" sz="2800" dirty="0">
                <a:solidFill>
                  <a:srgbClr val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宋体" pitchFamily="2" charset="-122"/>
                <a:sym typeface="字魂59号-创粗黑" panose="00000500000000000000" pitchFamily="2" charset="-122"/>
              </a:rPr>
              <a:t>人工与智能课</a:t>
            </a:r>
            <a:endParaRPr lang="zh-CN" altLang="en-US" sz="2800" dirty="0">
              <a:solidFill>
                <a:srgbClr val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宋体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3" name="TextBox 29"/>
          <p:cNvSpPr txBox="1"/>
          <p:nvPr userDrawn="1"/>
        </p:nvSpPr>
        <p:spPr>
          <a:xfrm>
            <a:off x="7960996" y="1887247"/>
            <a:ext cx="3659504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XXXX</a:t>
            </a:r>
            <a:endParaRPr lang="zh-CN" altLang="zh-CN" sz="6600" kern="100" dirty="0">
              <a:solidFill>
                <a:schemeClr val="bg1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  <a:cs typeface="方正兰亭中黑简体" panose="020000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 userDrawn="1"/>
        </p:nvSpPr>
        <p:spPr>
          <a:xfrm>
            <a:off x="-447040" y="1306830"/>
            <a:ext cx="4806315" cy="5724525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 descr="菱形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8620" y="208915"/>
            <a:ext cx="1237615" cy="901700"/>
          </a:xfrm>
          <a:prstGeom prst="rect">
            <a:avLst/>
          </a:prstGeom>
        </p:spPr>
      </p:pic>
      <p:sp>
        <p:nvSpPr>
          <p:cNvPr id="27" name="TextBox 29"/>
          <p:cNvSpPr txBox="1"/>
          <p:nvPr userDrawn="1"/>
        </p:nvSpPr>
        <p:spPr>
          <a:xfrm>
            <a:off x="1750429" y="461043"/>
            <a:ext cx="27896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5000" kern="100" dirty="0">
                <a:solidFill>
                  <a:srgbClr val="3D85F9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课程引入</a:t>
            </a:r>
            <a:endParaRPr lang="en-US" altLang="zh-CN" sz="5000" kern="100" dirty="0">
              <a:solidFill>
                <a:srgbClr val="3D85F9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  <a:cs typeface="方正兰亭中黑简体" panose="02000000000000000000" charset="-122"/>
              <a:sym typeface="+mn-ea"/>
            </a:endParaRPr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1707614" y="1366090"/>
            <a:ext cx="6422834" cy="612000"/>
            <a:chOff x="1707614" y="1366090"/>
            <a:chExt cx="6422834" cy="612000"/>
          </a:xfrm>
        </p:grpSpPr>
        <p:sp>
          <p:nvSpPr>
            <p:cNvPr id="29" name="矩形: 圆角 28"/>
            <p:cNvSpPr/>
            <p:nvPr/>
          </p:nvSpPr>
          <p:spPr>
            <a:xfrm>
              <a:off x="1707614" y="1366090"/>
              <a:ext cx="6422834" cy="612000"/>
            </a:xfrm>
            <a:prstGeom prst="roundRect">
              <a:avLst>
                <a:gd name="adj" fmla="val 50000"/>
              </a:avLst>
            </a:prstGeom>
            <a:solidFill>
              <a:srgbClr val="A29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48466" y="1417000"/>
              <a:ext cx="62819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chemeClr val="bg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</a:rPr>
                <a:t>我动动身体，原来我能移动！</a:t>
              </a:r>
              <a:endParaRPr lang="zh-CN" altLang="en-US" sz="3000" b="1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</p:grpSp>
      <p:sp>
        <p:nvSpPr>
          <p:cNvPr id="31" name="文本框 30"/>
          <p:cNvSpPr txBox="1"/>
          <p:nvPr userDrawn="1"/>
        </p:nvSpPr>
        <p:spPr>
          <a:xfrm>
            <a:off x="7540580" y="2814254"/>
            <a:ext cx="38132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汉仪雅酷黑 65W" panose="020B0604020202020204" pitchFamily="34" charset="-122"/>
                <a:ea typeface="汉仪雅酷黑 65W" panose="020B0604020202020204" pitchFamily="34" charset="-122"/>
                <a:sym typeface="字魂59号-创粗黑" panose="00000500000000000000" pitchFamily="2" charset="-122"/>
              </a:rPr>
              <a:t>我扭动脖子看看四周，当我看向窗外的时候，发现远处的景色真好看，我要怎么去那里呢？我动了动自己的身体，原来我可以移动呀！</a:t>
            </a:r>
            <a:endParaRPr lang="zh-CN" altLang="en-US" sz="2400" dirty="0">
              <a:latin typeface="汉仪雅酷黑 65W" panose="020B0604020202020204" pitchFamily="34" charset="-122"/>
              <a:ea typeface="汉仪雅酷黑 65W" panose="020B0604020202020204" pitchFamily="34" charset="-122"/>
              <a:sym typeface="字魂59号-创粗黑" panose="00000500000000000000" pitchFamily="2" charset="-122"/>
            </a:endParaRPr>
          </a:p>
          <a:p>
            <a:endParaRPr lang="zh-CN" altLang="en-US" sz="2400" dirty="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32" name="TextBox 29"/>
          <p:cNvSpPr txBox="1"/>
          <p:nvPr userDrawn="1"/>
        </p:nvSpPr>
        <p:spPr>
          <a:xfrm>
            <a:off x="4612620" y="592120"/>
            <a:ext cx="5238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Introduction</a:t>
            </a:r>
            <a:endParaRPr lang="en-US" altLang="zh-CN" sz="3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64" name="矩形 363"/>
          <p:cNvSpPr/>
          <p:nvPr userDrawn="1"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69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5" name="灯片编号占位符 3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66" name="矩形 365"/>
          <p:cNvSpPr/>
          <p:nvPr userDrawn="1"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7" name="文本框 366"/>
          <p:cNvSpPr txBox="1"/>
          <p:nvPr userDrawn="1"/>
        </p:nvSpPr>
        <p:spPr>
          <a:xfrm>
            <a:off x="7262563" y="2125005"/>
            <a:ext cx="2535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kern="100" dirty="0">
                <a:solidFill>
                  <a:srgbClr val="3D85F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PBL</a:t>
            </a:r>
            <a:endParaRPr lang="en-US" sz="6000" kern="100" dirty="0">
              <a:solidFill>
                <a:srgbClr val="3D85F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grpSp>
        <p:nvGrpSpPr>
          <p:cNvPr id="368" name="组合 367"/>
          <p:cNvGrpSpPr/>
          <p:nvPr userDrawn="1"/>
        </p:nvGrpSpPr>
        <p:grpSpPr>
          <a:xfrm>
            <a:off x="5426725" y="1930358"/>
            <a:ext cx="1387473" cy="1387473"/>
            <a:chOff x="4086860" y="1789432"/>
            <a:chExt cx="1387473" cy="1387473"/>
          </a:xfrm>
          <a:solidFill>
            <a:srgbClr val="3D85F9"/>
          </a:solidFill>
        </p:grpSpPr>
        <p:sp>
          <p:nvSpPr>
            <p:cNvPr id="369" name="椭圆 368"/>
            <p:cNvSpPr/>
            <p:nvPr/>
          </p:nvSpPr>
          <p:spPr>
            <a:xfrm>
              <a:off x="4086860" y="1789432"/>
              <a:ext cx="1387473" cy="13874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文本框 369"/>
            <p:cNvSpPr txBox="1"/>
            <p:nvPr/>
          </p:nvSpPr>
          <p:spPr>
            <a:xfrm>
              <a:off x="4382135" y="1885692"/>
              <a:ext cx="5334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0" dirty="0">
                  <a:solidFill>
                    <a:schemeClr val="bg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</a:rPr>
                <a:t>1</a:t>
              </a:r>
              <a:endParaRPr lang="zh-CN" altLang="en-US" sz="70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</p:grpSp>
      <p:grpSp>
        <p:nvGrpSpPr>
          <p:cNvPr id="371" name="aa667f4b-03aa-4665-9516-67877fa574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1617506" y="2792229"/>
            <a:ext cx="3909307" cy="3564121"/>
            <a:chOff x="3884613" y="1412875"/>
            <a:chExt cx="4422775" cy="4032250"/>
          </a:xfrm>
        </p:grpSpPr>
        <p:sp>
          <p:nvSpPr>
            <p:cNvPr id="372" name="iS1îde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3" name="iş1ïḋe"/>
            <p:cNvSpPr/>
            <p:nvPr/>
          </p:nvSpPr>
          <p:spPr bwMode="auto">
            <a:xfrm>
              <a:off x="5287963" y="4508500"/>
              <a:ext cx="1982788" cy="936625"/>
            </a:xfrm>
            <a:custGeom>
              <a:avLst/>
              <a:gdLst>
                <a:gd name="T0" fmla="*/ 599 w 601"/>
                <a:gd name="T1" fmla="*/ 235 h 284"/>
                <a:gd name="T2" fmla="*/ 510 w 601"/>
                <a:gd name="T3" fmla="*/ 11 h 284"/>
                <a:gd name="T4" fmla="*/ 494 w 601"/>
                <a:gd name="T5" fmla="*/ 0 h 284"/>
                <a:gd name="T6" fmla="*/ 290 w 601"/>
                <a:gd name="T7" fmla="*/ 0 h 284"/>
                <a:gd name="T8" fmla="*/ 106 w 601"/>
                <a:gd name="T9" fmla="*/ 0 h 284"/>
                <a:gd name="T10" fmla="*/ 90 w 601"/>
                <a:gd name="T11" fmla="*/ 11 h 284"/>
                <a:gd name="T12" fmla="*/ 1 w 601"/>
                <a:gd name="T13" fmla="*/ 235 h 284"/>
                <a:gd name="T14" fmla="*/ 15 w 601"/>
                <a:gd name="T15" fmla="*/ 252 h 284"/>
                <a:gd name="T16" fmla="*/ 267 w 601"/>
                <a:gd name="T17" fmla="*/ 252 h 284"/>
                <a:gd name="T18" fmla="*/ 267 w 601"/>
                <a:gd name="T19" fmla="*/ 252 h 284"/>
                <a:gd name="T20" fmla="*/ 300 w 601"/>
                <a:gd name="T21" fmla="*/ 284 h 284"/>
                <a:gd name="T22" fmla="*/ 300 w 601"/>
                <a:gd name="T23" fmla="*/ 284 h 284"/>
                <a:gd name="T24" fmla="*/ 334 w 601"/>
                <a:gd name="T25" fmla="*/ 252 h 284"/>
                <a:gd name="T26" fmla="*/ 334 w 601"/>
                <a:gd name="T27" fmla="*/ 252 h 284"/>
                <a:gd name="T28" fmla="*/ 586 w 601"/>
                <a:gd name="T29" fmla="*/ 252 h 284"/>
                <a:gd name="T30" fmla="*/ 599 w 601"/>
                <a:gd name="T31" fmla="*/ 235 h 284"/>
                <a:gd name="T32" fmla="*/ 599 w 601"/>
                <a:gd name="T33" fmla="*/ 23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1" h="284">
                  <a:moveTo>
                    <a:pt x="599" y="235"/>
                  </a:moveTo>
                  <a:cubicBezTo>
                    <a:pt x="510" y="11"/>
                    <a:pt x="510" y="11"/>
                    <a:pt x="510" y="11"/>
                  </a:cubicBezTo>
                  <a:cubicBezTo>
                    <a:pt x="508" y="4"/>
                    <a:pt x="501" y="0"/>
                    <a:pt x="494" y="0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9" y="0"/>
                    <a:pt x="93" y="4"/>
                    <a:pt x="90" y="11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0" y="245"/>
                    <a:pt x="7" y="252"/>
                    <a:pt x="15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70"/>
                    <a:pt x="282" y="284"/>
                    <a:pt x="300" y="284"/>
                  </a:cubicBezTo>
                  <a:cubicBezTo>
                    <a:pt x="300" y="284"/>
                    <a:pt x="300" y="284"/>
                    <a:pt x="300" y="284"/>
                  </a:cubicBezTo>
                  <a:cubicBezTo>
                    <a:pt x="319" y="284"/>
                    <a:pt x="334" y="270"/>
                    <a:pt x="334" y="252"/>
                  </a:cubicBezTo>
                  <a:cubicBezTo>
                    <a:pt x="334" y="252"/>
                    <a:pt x="334" y="252"/>
                    <a:pt x="334" y="252"/>
                  </a:cubicBezTo>
                  <a:cubicBezTo>
                    <a:pt x="586" y="252"/>
                    <a:pt x="586" y="252"/>
                    <a:pt x="586" y="252"/>
                  </a:cubicBezTo>
                  <a:cubicBezTo>
                    <a:pt x="594" y="252"/>
                    <a:pt x="601" y="245"/>
                    <a:pt x="599" y="235"/>
                  </a:cubicBezTo>
                  <a:cubicBezTo>
                    <a:pt x="599" y="235"/>
                    <a:pt x="599" y="235"/>
                    <a:pt x="599" y="235"/>
                  </a:cubicBezTo>
                  <a:close/>
                </a:path>
              </a:pathLst>
            </a:custGeom>
            <a:solidFill>
              <a:srgbClr val="24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4" name="iṣlïḋe"/>
            <p:cNvSpPr/>
            <p:nvPr/>
          </p:nvSpPr>
          <p:spPr bwMode="auto">
            <a:xfrm>
              <a:off x="5324476" y="4235450"/>
              <a:ext cx="1906588" cy="1136650"/>
            </a:xfrm>
            <a:custGeom>
              <a:avLst/>
              <a:gdLst>
                <a:gd name="T0" fmla="*/ 501 w 578"/>
                <a:gd name="T1" fmla="*/ 102 h 345"/>
                <a:gd name="T2" fmla="*/ 289 w 578"/>
                <a:gd name="T3" fmla="*/ 98 h 345"/>
                <a:gd name="T4" fmla="*/ 77 w 578"/>
                <a:gd name="T5" fmla="*/ 102 h 345"/>
                <a:gd name="T6" fmla="*/ 0 w 578"/>
                <a:gd name="T7" fmla="*/ 309 h 345"/>
                <a:gd name="T8" fmla="*/ 289 w 578"/>
                <a:gd name="T9" fmla="*/ 345 h 345"/>
                <a:gd name="T10" fmla="*/ 578 w 578"/>
                <a:gd name="T11" fmla="*/ 309 h 345"/>
                <a:gd name="T12" fmla="*/ 501 w 578"/>
                <a:gd name="T13" fmla="*/ 102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8" h="345">
                  <a:moveTo>
                    <a:pt x="501" y="102"/>
                  </a:moveTo>
                  <a:cubicBezTo>
                    <a:pt x="386" y="0"/>
                    <a:pt x="289" y="98"/>
                    <a:pt x="289" y="98"/>
                  </a:cubicBezTo>
                  <a:cubicBezTo>
                    <a:pt x="289" y="98"/>
                    <a:pt x="191" y="0"/>
                    <a:pt x="77" y="10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265" y="275"/>
                    <a:pt x="254" y="345"/>
                    <a:pt x="289" y="345"/>
                  </a:cubicBezTo>
                  <a:cubicBezTo>
                    <a:pt x="324" y="345"/>
                    <a:pt x="313" y="275"/>
                    <a:pt x="578" y="309"/>
                  </a:cubicBezTo>
                  <a:lnTo>
                    <a:pt x="501" y="102"/>
                  </a:lnTo>
                  <a:close/>
                </a:path>
              </a:pathLst>
            </a:custGeom>
            <a:solidFill>
              <a:srgbClr val="A8D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5" name="íšľîdé"/>
            <p:cNvSpPr/>
            <p:nvPr/>
          </p:nvSpPr>
          <p:spPr bwMode="auto">
            <a:xfrm>
              <a:off x="5349876" y="4435475"/>
              <a:ext cx="1846263" cy="936625"/>
            </a:xfrm>
            <a:custGeom>
              <a:avLst/>
              <a:gdLst>
                <a:gd name="T0" fmla="*/ 493 w 559"/>
                <a:gd name="T1" fmla="*/ 48 h 284"/>
                <a:gd name="T2" fmla="*/ 373 w 559"/>
                <a:gd name="T3" fmla="*/ 6 h 284"/>
                <a:gd name="T4" fmla="*/ 270 w 559"/>
                <a:gd name="T5" fmla="*/ 56 h 284"/>
                <a:gd name="T6" fmla="*/ 163 w 559"/>
                <a:gd name="T7" fmla="*/ 7 h 284"/>
                <a:gd name="T8" fmla="*/ 69 w 559"/>
                <a:gd name="T9" fmla="*/ 50 h 284"/>
                <a:gd name="T10" fmla="*/ 0 w 559"/>
                <a:gd name="T11" fmla="*/ 236 h 284"/>
                <a:gd name="T12" fmla="*/ 176 w 559"/>
                <a:gd name="T13" fmla="*/ 224 h 284"/>
                <a:gd name="T14" fmla="*/ 278 w 559"/>
                <a:gd name="T15" fmla="*/ 282 h 284"/>
                <a:gd name="T16" fmla="*/ 280 w 559"/>
                <a:gd name="T17" fmla="*/ 283 h 284"/>
                <a:gd name="T18" fmla="*/ 281 w 559"/>
                <a:gd name="T19" fmla="*/ 283 h 284"/>
                <a:gd name="T20" fmla="*/ 380 w 559"/>
                <a:gd name="T21" fmla="*/ 224 h 284"/>
                <a:gd name="T22" fmla="*/ 559 w 559"/>
                <a:gd name="T23" fmla="*/ 236 h 284"/>
                <a:gd name="T24" fmla="*/ 493 w 559"/>
                <a:gd name="T25" fmla="*/ 4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9" h="284">
                  <a:moveTo>
                    <a:pt x="493" y="48"/>
                  </a:moveTo>
                  <a:cubicBezTo>
                    <a:pt x="493" y="48"/>
                    <a:pt x="447" y="0"/>
                    <a:pt x="373" y="6"/>
                  </a:cubicBezTo>
                  <a:cubicBezTo>
                    <a:pt x="296" y="11"/>
                    <a:pt x="275" y="44"/>
                    <a:pt x="270" y="56"/>
                  </a:cubicBezTo>
                  <a:cubicBezTo>
                    <a:pt x="265" y="45"/>
                    <a:pt x="242" y="12"/>
                    <a:pt x="163" y="7"/>
                  </a:cubicBezTo>
                  <a:cubicBezTo>
                    <a:pt x="89" y="2"/>
                    <a:pt x="69" y="50"/>
                    <a:pt x="69" y="50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69" y="205"/>
                    <a:pt x="176" y="224"/>
                  </a:cubicBezTo>
                  <a:cubicBezTo>
                    <a:pt x="236" y="235"/>
                    <a:pt x="270" y="272"/>
                    <a:pt x="278" y="282"/>
                  </a:cubicBezTo>
                  <a:cubicBezTo>
                    <a:pt x="279" y="283"/>
                    <a:pt x="279" y="283"/>
                    <a:pt x="280" y="283"/>
                  </a:cubicBezTo>
                  <a:cubicBezTo>
                    <a:pt x="280" y="284"/>
                    <a:pt x="281" y="284"/>
                    <a:pt x="281" y="283"/>
                  </a:cubicBezTo>
                  <a:cubicBezTo>
                    <a:pt x="289" y="272"/>
                    <a:pt x="320" y="235"/>
                    <a:pt x="380" y="224"/>
                  </a:cubicBezTo>
                  <a:cubicBezTo>
                    <a:pt x="486" y="205"/>
                    <a:pt x="559" y="236"/>
                    <a:pt x="559" y="236"/>
                  </a:cubicBezTo>
                  <a:lnTo>
                    <a:pt x="493" y="48"/>
                  </a:lnTo>
                  <a:close/>
                </a:path>
              </a:pathLst>
            </a:cu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6" name="iṥļíḑê"/>
            <p:cNvSpPr/>
            <p:nvPr/>
          </p:nvSpPr>
          <p:spPr bwMode="auto">
            <a:xfrm>
              <a:off x="5389563" y="4416425"/>
              <a:ext cx="1773238" cy="903288"/>
            </a:xfrm>
            <a:custGeom>
              <a:avLst/>
              <a:gdLst>
                <a:gd name="T0" fmla="*/ 476 w 537"/>
                <a:gd name="T1" fmla="*/ 51 h 274"/>
                <a:gd name="T2" fmla="*/ 366 w 537"/>
                <a:gd name="T3" fmla="*/ 6 h 274"/>
                <a:gd name="T4" fmla="*/ 269 w 537"/>
                <a:gd name="T5" fmla="*/ 59 h 274"/>
                <a:gd name="T6" fmla="*/ 172 w 537"/>
                <a:gd name="T7" fmla="*/ 6 h 274"/>
                <a:gd name="T8" fmla="*/ 62 w 537"/>
                <a:gd name="T9" fmla="*/ 51 h 274"/>
                <a:gd name="T10" fmla="*/ 0 w 537"/>
                <a:gd name="T11" fmla="*/ 227 h 274"/>
                <a:gd name="T12" fmla="*/ 173 w 537"/>
                <a:gd name="T13" fmla="*/ 209 h 274"/>
                <a:gd name="T14" fmla="*/ 268 w 537"/>
                <a:gd name="T15" fmla="*/ 272 h 274"/>
                <a:gd name="T16" fmla="*/ 269 w 537"/>
                <a:gd name="T17" fmla="*/ 273 h 274"/>
                <a:gd name="T18" fmla="*/ 270 w 537"/>
                <a:gd name="T19" fmla="*/ 273 h 274"/>
                <a:gd name="T20" fmla="*/ 365 w 537"/>
                <a:gd name="T21" fmla="*/ 209 h 274"/>
                <a:gd name="T22" fmla="*/ 537 w 537"/>
                <a:gd name="T23" fmla="*/ 227 h 274"/>
                <a:gd name="T24" fmla="*/ 476 w 537"/>
                <a:gd name="T25" fmla="*/ 5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7" h="274">
                  <a:moveTo>
                    <a:pt x="476" y="51"/>
                  </a:moveTo>
                  <a:cubicBezTo>
                    <a:pt x="476" y="51"/>
                    <a:pt x="435" y="0"/>
                    <a:pt x="366" y="6"/>
                  </a:cubicBezTo>
                  <a:cubicBezTo>
                    <a:pt x="295" y="12"/>
                    <a:pt x="274" y="46"/>
                    <a:pt x="269" y="59"/>
                  </a:cubicBezTo>
                  <a:cubicBezTo>
                    <a:pt x="265" y="47"/>
                    <a:pt x="245" y="12"/>
                    <a:pt x="172" y="6"/>
                  </a:cubicBezTo>
                  <a:cubicBezTo>
                    <a:pt x="103" y="0"/>
                    <a:pt x="62" y="51"/>
                    <a:pt x="62" y="51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27"/>
                    <a:pt x="74" y="188"/>
                    <a:pt x="173" y="209"/>
                  </a:cubicBezTo>
                  <a:cubicBezTo>
                    <a:pt x="229" y="221"/>
                    <a:pt x="260" y="261"/>
                    <a:pt x="268" y="272"/>
                  </a:cubicBezTo>
                  <a:cubicBezTo>
                    <a:pt x="268" y="273"/>
                    <a:pt x="269" y="273"/>
                    <a:pt x="269" y="273"/>
                  </a:cubicBezTo>
                  <a:cubicBezTo>
                    <a:pt x="269" y="274"/>
                    <a:pt x="270" y="274"/>
                    <a:pt x="270" y="273"/>
                  </a:cubicBezTo>
                  <a:cubicBezTo>
                    <a:pt x="278" y="261"/>
                    <a:pt x="308" y="221"/>
                    <a:pt x="365" y="209"/>
                  </a:cubicBezTo>
                  <a:cubicBezTo>
                    <a:pt x="464" y="188"/>
                    <a:pt x="537" y="227"/>
                    <a:pt x="537" y="227"/>
                  </a:cubicBezTo>
                  <a:lnTo>
                    <a:pt x="476" y="51"/>
                  </a:lnTo>
                  <a:close/>
                </a:path>
              </a:pathLst>
            </a:custGeom>
            <a:solidFill>
              <a:srgbClr val="CBE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7" name="ïṩļîḑè"/>
            <p:cNvSpPr/>
            <p:nvPr/>
          </p:nvSpPr>
          <p:spPr bwMode="auto">
            <a:xfrm>
              <a:off x="5395913" y="4370388"/>
              <a:ext cx="1757363" cy="949325"/>
            </a:xfrm>
            <a:custGeom>
              <a:avLst/>
              <a:gdLst>
                <a:gd name="T0" fmla="*/ 466 w 532"/>
                <a:gd name="T1" fmla="*/ 50 h 288"/>
                <a:gd name="T2" fmla="*/ 358 w 532"/>
                <a:gd name="T3" fmla="*/ 5 h 288"/>
                <a:gd name="T4" fmla="*/ 266 w 532"/>
                <a:gd name="T5" fmla="*/ 57 h 288"/>
                <a:gd name="T6" fmla="*/ 174 w 532"/>
                <a:gd name="T7" fmla="*/ 5 h 288"/>
                <a:gd name="T8" fmla="*/ 67 w 532"/>
                <a:gd name="T9" fmla="*/ 50 h 288"/>
                <a:gd name="T10" fmla="*/ 0 w 532"/>
                <a:gd name="T11" fmla="*/ 240 h 288"/>
                <a:gd name="T12" fmla="*/ 170 w 532"/>
                <a:gd name="T13" fmla="*/ 215 h 288"/>
                <a:gd name="T14" fmla="*/ 265 w 532"/>
                <a:gd name="T15" fmla="*/ 286 h 288"/>
                <a:gd name="T16" fmla="*/ 266 w 532"/>
                <a:gd name="T17" fmla="*/ 287 h 288"/>
                <a:gd name="T18" fmla="*/ 267 w 532"/>
                <a:gd name="T19" fmla="*/ 286 h 288"/>
                <a:gd name="T20" fmla="*/ 362 w 532"/>
                <a:gd name="T21" fmla="*/ 215 h 288"/>
                <a:gd name="T22" fmla="*/ 532 w 532"/>
                <a:gd name="T23" fmla="*/ 240 h 288"/>
                <a:gd name="T24" fmla="*/ 466 w 532"/>
                <a:gd name="T25" fmla="*/ 5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2" h="288">
                  <a:moveTo>
                    <a:pt x="466" y="50"/>
                  </a:moveTo>
                  <a:cubicBezTo>
                    <a:pt x="466" y="50"/>
                    <a:pt x="423" y="0"/>
                    <a:pt x="358" y="5"/>
                  </a:cubicBezTo>
                  <a:cubicBezTo>
                    <a:pt x="290" y="11"/>
                    <a:pt x="271" y="45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8"/>
                    <a:pt x="267" y="288"/>
                    <a:pt x="267" y="286"/>
                  </a:cubicBezTo>
                  <a:cubicBezTo>
                    <a:pt x="275" y="273"/>
                    <a:pt x="306" y="229"/>
                    <a:pt x="362" y="215"/>
                  </a:cubicBezTo>
                  <a:cubicBezTo>
                    <a:pt x="461" y="192"/>
                    <a:pt x="532" y="240"/>
                    <a:pt x="532" y="240"/>
                  </a:cubicBezTo>
                  <a:lnTo>
                    <a:pt x="466" y="50"/>
                  </a:lnTo>
                  <a:close/>
                </a:path>
              </a:pathLst>
            </a:custGeom>
            <a:solidFill>
              <a:srgbClr val="F3F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8" name="îŝḷiḓe"/>
            <p:cNvSpPr/>
            <p:nvPr/>
          </p:nvSpPr>
          <p:spPr bwMode="auto">
            <a:xfrm>
              <a:off x="6538913" y="4679950"/>
              <a:ext cx="774700" cy="293688"/>
            </a:xfrm>
            <a:custGeom>
              <a:avLst/>
              <a:gdLst>
                <a:gd name="T0" fmla="*/ 231 w 235"/>
                <a:gd name="T1" fmla="*/ 73 h 89"/>
                <a:gd name="T2" fmla="*/ 110 w 235"/>
                <a:gd name="T3" fmla="*/ 73 h 89"/>
                <a:gd name="T4" fmla="*/ 4 w 235"/>
                <a:gd name="T5" fmla="*/ 16 h 89"/>
                <a:gd name="T6" fmla="*/ 125 w 235"/>
                <a:gd name="T7" fmla="*/ 16 h 89"/>
                <a:gd name="T8" fmla="*/ 231 w 235"/>
                <a:gd name="T9" fmla="*/ 7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89">
                  <a:moveTo>
                    <a:pt x="231" y="73"/>
                  </a:moveTo>
                  <a:cubicBezTo>
                    <a:pt x="227" y="89"/>
                    <a:pt x="173" y="89"/>
                    <a:pt x="110" y="73"/>
                  </a:cubicBezTo>
                  <a:cubicBezTo>
                    <a:pt x="48" y="58"/>
                    <a:pt x="0" y="32"/>
                    <a:pt x="4" y="16"/>
                  </a:cubicBezTo>
                  <a:cubicBezTo>
                    <a:pt x="8" y="0"/>
                    <a:pt x="62" y="0"/>
                    <a:pt x="125" y="16"/>
                  </a:cubicBezTo>
                  <a:cubicBezTo>
                    <a:pt x="187" y="31"/>
                    <a:pt x="235" y="57"/>
                    <a:pt x="231" y="73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9" name="íšľíḋé"/>
            <p:cNvSpPr/>
            <p:nvPr/>
          </p:nvSpPr>
          <p:spPr bwMode="auto">
            <a:xfrm>
              <a:off x="5994401" y="5160963"/>
              <a:ext cx="55563" cy="207963"/>
            </a:xfrm>
            <a:custGeom>
              <a:avLst/>
              <a:gdLst>
                <a:gd name="T0" fmla="*/ 0 w 35"/>
                <a:gd name="T1" fmla="*/ 0 h 131"/>
                <a:gd name="T2" fmla="*/ 0 w 35"/>
                <a:gd name="T3" fmla="*/ 131 h 131"/>
                <a:gd name="T4" fmla="*/ 16 w 35"/>
                <a:gd name="T5" fmla="*/ 123 h 131"/>
                <a:gd name="T6" fmla="*/ 35 w 35"/>
                <a:gd name="T7" fmla="*/ 131 h 131"/>
                <a:gd name="T8" fmla="*/ 35 w 35"/>
                <a:gd name="T9" fmla="*/ 11 h 131"/>
                <a:gd name="T10" fmla="*/ 0 w 35"/>
                <a:gd name="T1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31">
                  <a:moveTo>
                    <a:pt x="0" y="0"/>
                  </a:moveTo>
                  <a:lnTo>
                    <a:pt x="0" y="131"/>
                  </a:lnTo>
                  <a:lnTo>
                    <a:pt x="16" y="123"/>
                  </a:lnTo>
                  <a:lnTo>
                    <a:pt x="35" y="131"/>
                  </a:lnTo>
                  <a:lnTo>
                    <a:pt x="3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0" name="ïṧļiďe"/>
            <p:cNvSpPr/>
            <p:nvPr/>
          </p:nvSpPr>
          <p:spPr bwMode="auto">
            <a:xfrm>
              <a:off x="5395913" y="4370388"/>
              <a:ext cx="881063" cy="949325"/>
            </a:xfrm>
            <a:custGeom>
              <a:avLst/>
              <a:gdLst>
                <a:gd name="T0" fmla="*/ 267 w 267"/>
                <a:gd name="T1" fmla="*/ 287 h 288"/>
                <a:gd name="T2" fmla="*/ 267 w 267"/>
                <a:gd name="T3" fmla="*/ 55 h 288"/>
                <a:gd name="T4" fmla="*/ 266 w 267"/>
                <a:gd name="T5" fmla="*/ 57 h 288"/>
                <a:gd name="T6" fmla="*/ 174 w 267"/>
                <a:gd name="T7" fmla="*/ 5 h 288"/>
                <a:gd name="T8" fmla="*/ 67 w 267"/>
                <a:gd name="T9" fmla="*/ 50 h 288"/>
                <a:gd name="T10" fmla="*/ 0 w 267"/>
                <a:gd name="T11" fmla="*/ 240 h 288"/>
                <a:gd name="T12" fmla="*/ 170 w 267"/>
                <a:gd name="T13" fmla="*/ 215 h 288"/>
                <a:gd name="T14" fmla="*/ 265 w 267"/>
                <a:gd name="T15" fmla="*/ 286 h 288"/>
                <a:gd name="T16" fmla="*/ 266 w 267"/>
                <a:gd name="T17" fmla="*/ 287 h 288"/>
                <a:gd name="T18" fmla="*/ 267 w 267"/>
                <a:gd name="T19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7" h="288">
                  <a:moveTo>
                    <a:pt x="267" y="287"/>
                  </a:moveTo>
                  <a:cubicBezTo>
                    <a:pt x="267" y="55"/>
                    <a:pt x="267" y="55"/>
                    <a:pt x="267" y="55"/>
                  </a:cubicBezTo>
                  <a:cubicBezTo>
                    <a:pt x="267" y="56"/>
                    <a:pt x="266" y="57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7"/>
                    <a:pt x="266" y="288"/>
                    <a:pt x="267" y="287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1" name="íṩḻíḍé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2" name="îṧľidê"/>
            <p:cNvSpPr/>
            <p:nvPr/>
          </p:nvSpPr>
          <p:spPr bwMode="auto">
            <a:xfrm>
              <a:off x="6426201" y="3235325"/>
              <a:ext cx="146050" cy="79375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3" name="îṣ1ïḍè"/>
            <p:cNvSpPr/>
            <p:nvPr/>
          </p:nvSpPr>
          <p:spPr bwMode="auto">
            <a:xfrm>
              <a:off x="6499226" y="3565525"/>
              <a:ext cx="98425" cy="2698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4" name="îs1íḋe"/>
            <p:cNvSpPr/>
            <p:nvPr/>
          </p:nvSpPr>
          <p:spPr bwMode="auto">
            <a:xfrm>
              <a:off x="6630195" y="3296444"/>
              <a:ext cx="117475" cy="12223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5" name="íŝliḑê"/>
            <p:cNvSpPr/>
            <p:nvPr/>
          </p:nvSpPr>
          <p:spPr bwMode="auto">
            <a:xfrm>
              <a:off x="6321426" y="3367087"/>
              <a:ext cx="128588" cy="1285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6" name="iŝļíḍe"/>
            <p:cNvSpPr/>
            <p:nvPr/>
          </p:nvSpPr>
          <p:spPr bwMode="auto">
            <a:xfrm>
              <a:off x="3884613" y="4003675"/>
              <a:ext cx="788988" cy="785813"/>
            </a:xfrm>
            <a:custGeom>
              <a:avLst/>
              <a:gdLst>
                <a:gd name="T0" fmla="*/ 0 w 239"/>
                <a:gd name="T1" fmla="*/ 120 h 238"/>
                <a:gd name="T2" fmla="*/ 120 w 239"/>
                <a:gd name="T3" fmla="*/ 238 h 238"/>
                <a:gd name="T4" fmla="*/ 238 w 239"/>
                <a:gd name="T5" fmla="*/ 118 h 238"/>
                <a:gd name="T6" fmla="*/ 119 w 239"/>
                <a:gd name="T7" fmla="*/ 0 h 238"/>
                <a:gd name="T8" fmla="*/ 0 w 239"/>
                <a:gd name="T9" fmla="*/ 12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238">
                  <a:moveTo>
                    <a:pt x="0" y="120"/>
                  </a:moveTo>
                  <a:cubicBezTo>
                    <a:pt x="1" y="185"/>
                    <a:pt x="54" y="238"/>
                    <a:pt x="120" y="238"/>
                  </a:cubicBezTo>
                  <a:cubicBezTo>
                    <a:pt x="186" y="237"/>
                    <a:pt x="239" y="184"/>
                    <a:pt x="238" y="118"/>
                  </a:cubicBezTo>
                  <a:cubicBezTo>
                    <a:pt x="238" y="53"/>
                    <a:pt x="184" y="0"/>
                    <a:pt x="119" y="0"/>
                  </a:cubicBezTo>
                  <a:cubicBezTo>
                    <a:pt x="53" y="0"/>
                    <a:pt x="0" y="54"/>
                    <a:pt x="0" y="120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7" name="îsliḓê"/>
            <p:cNvSpPr/>
            <p:nvPr/>
          </p:nvSpPr>
          <p:spPr bwMode="auto">
            <a:xfrm>
              <a:off x="4102101" y="4214813"/>
              <a:ext cx="568325" cy="508000"/>
            </a:xfrm>
            <a:custGeom>
              <a:avLst/>
              <a:gdLst>
                <a:gd name="T0" fmla="*/ 18 w 172"/>
                <a:gd name="T1" fmla="*/ 95 h 154"/>
                <a:gd name="T2" fmla="*/ 88 w 172"/>
                <a:gd name="T3" fmla="*/ 103 h 154"/>
                <a:gd name="T4" fmla="*/ 78 w 172"/>
                <a:gd name="T5" fmla="*/ 92 h 154"/>
                <a:gd name="T6" fmla="*/ 139 w 172"/>
                <a:gd name="T7" fmla="*/ 96 h 154"/>
                <a:gd name="T8" fmla="*/ 114 w 172"/>
                <a:gd name="T9" fmla="*/ 78 h 154"/>
                <a:gd name="T10" fmla="*/ 96 w 172"/>
                <a:gd name="T11" fmla="*/ 67 h 154"/>
                <a:gd name="T12" fmla="*/ 128 w 172"/>
                <a:gd name="T13" fmla="*/ 64 h 154"/>
                <a:gd name="T14" fmla="*/ 107 w 172"/>
                <a:gd name="T15" fmla="*/ 54 h 154"/>
                <a:gd name="T16" fmla="*/ 67 w 172"/>
                <a:gd name="T17" fmla="*/ 47 h 154"/>
                <a:gd name="T18" fmla="*/ 79 w 172"/>
                <a:gd name="T19" fmla="*/ 37 h 154"/>
                <a:gd name="T20" fmla="*/ 122 w 172"/>
                <a:gd name="T21" fmla="*/ 35 h 154"/>
                <a:gd name="T22" fmla="*/ 105 w 172"/>
                <a:gd name="T23" fmla="*/ 28 h 154"/>
                <a:gd name="T24" fmla="*/ 130 w 172"/>
                <a:gd name="T25" fmla="*/ 18 h 154"/>
                <a:gd name="T26" fmla="*/ 159 w 172"/>
                <a:gd name="T27" fmla="*/ 0 h 154"/>
                <a:gd name="T28" fmla="*/ 172 w 172"/>
                <a:gd name="T29" fmla="*/ 54 h 154"/>
                <a:gd name="T30" fmla="*/ 119 w 172"/>
                <a:gd name="T31" fmla="*/ 154 h 154"/>
                <a:gd name="T32" fmla="*/ 99 w 172"/>
                <a:gd name="T33" fmla="*/ 150 h 154"/>
                <a:gd name="T34" fmla="*/ 86 w 172"/>
                <a:gd name="T35" fmla="*/ 137 h 154"/>
                <a:gd name="T36" fmla="*/ 126 w 172"/>
                <a:gd name="T37" fmla="*/ 138 h 154"/>
                <a:gd name="T38" fmla="*/ 89 w 172"/>
                <a:gd name="T39" fmla="*/ 126 h 154"/>
                <a:gd name="T40" fmla="*/ 26 w 172"/>
                <a:gd name="T41" fmla="*/ 110 h 154"/>
                <a:gd name="T42" fmla="*/ 18 w 172"/>
                <a:gd name="T43" fmla="*/ 9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2" h="154">
                  <a:moveTo>
                    <a:pt x="18" y="95"/>
                  </a:moveTo>
                  <a:cubicBezTo>
                    <a:pt x="37" y="102"/>
                    <a:pt x="81" y="104"/>
                    <a:pt x="88" y="103"/>
                  </a:cubicBezTo>
                  <a:cubicBezTo>
                    <a:pt x="94" y="102"/>
                    <a:pt x="82" y="98"/>
                    <a:pt x="78" y="92"/>
                  </a:cubicBezTo>
                  <a:cubicBezTo>
                    <a:pt x="73" y="87"/>
                    <a:pt x="121" y="97"/>
                    <a:pt x="139" y="96"/>
                  </a:cubicBezTo>
                  <a:cubicBezTo>
                    <a:pt x="156" y="95"/>
                    <a:pt x="131" y="82"/>
                    <a:pt x="114" y="78"/>
                  </a:cubicBezTo>
                  <a:cubicBezTo>
                    <a:pt x="97" y="74"/>
                    <a:pt x="101" y="70"/>
                    <a:pt x="96" y="67"/>
                  </a:cubicBezTo>
                  <a:cubicBezTo>
                    <a:pt x="92" y="64"/>
                    <a:pt x="116" y="65"/>
                    <a:pt x="128" y="64"/>
                  </a:cubicBezTo>
                  <a:cubicBezTo>
                    <a:pt x="139" y="64"/>
                    <a:pt x="114" y="55"/>
                    <a:pt x="107" y="54"/>
                  </a:cubicBezTo>
                  <a:cubicBezTo>
                    <a:pt x="101" y="54"/>
                    <a:pt x="87" y="52"/>
                    <a:pt x="67" y="47"/>
                  </a:cubicBezTo>
                  <a:cubicBezTo>
                    <a:pt x="46" y="41"/>
                    <a:pt x="54" y="35"/>
                    <a:pt x="79" y="37"/>
                  </a:cubicBezTo>
                  <a:cubicBezTo>
                    <a:pt x="105" y="40"/>
                    <a:pt x="117" y="36"/>
                    <a:pt x="122" y="35"/>
                  </a:cubicBezTo>
                  <a:cubicBezTo>
                    <a:pt x="127" y="34"/>
                    <a:pt x="115" y="32"/>
                    <a:pt x="105" y="28"/>
                  </a:cubicBezTo>
                  <a:cubicBezTo>
                    <a:pt x="95" y="24"/>
                    <a:pt x="109" y="17"/>
                    <a:pt x="130" y="18"/>
                  </a:cubicBezTo>
                  <a:cubicBezTo>
                    <a:pt x="148" y="18"/>
                    <a:pt x="157" y="3"/>
                    <a:pt x="159" y="0"/>
                  </a:cubicBezTo>
                  <a:cubicBezTo>
                    <a:pt x="167" y="16"/>
                    <a:pt x="172" y="35"/>
                    <a:pt x="172" y="54"/>
                  </a:cubicBezTo>
                  <a:cubicBezTo>
                    <a:pt x="172" y="96"/>
                    <a:pt x="151" y="133"/>
                    <a:pt x="119" y="154"/>
                  </a:cubicBezTo>
                  <a:cubicBezTo>
                    <a:pt x="112" y="153"/>
                    <a:pt x="105" y="151"/>
                    <a:pt x="99" y="150"/>
                  </a:cubicBezTo>
                  <a:cubicBezTo>
                    <a:pt x="83" y="146"/>
                    <a:pt x="79" y="135"/>
                    <a:pt x="86" y="137"/>
                  </a:cubicBezTo>
                  <a:cubicBezTo>
                    <a:pt x="93" y="140"/>
                    <a:pt x="116" y="139"/>
                    <a:pt x="126" y="138"/>
                  </a:cubicBezTo>
                  <a:cubicBezTo>
                    <a:pt x="135" y="137"/>
                    <a:pt x="111" y="131"/>
                    <a:pt x="89" y="126"/>
                  </a:cubicBezTo>
                  <a:cubicBezTo>
                    <a:pt x="67" y="121"/>
                    <a:pt x="45" y="116"/>
                    <a:pt x="26" y="110"/>
                  </a:cubicBezTo>
                  <a:cubicBezTo>
                    <a:pt x="8" y="105"/>
                    <a:pt x="0" y="88"/>
                    <a:pt x="18" y="9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8" name="î$ḻîďé"/>
            <p:cNvSpPr/>
            <p:nvPr/>
          </p:nvSpPr>
          <p:spPr bwMode="auto">
            <a:xfrm>
              <a:off x="3887788" y="4135438"/>
              <a:ext cx="333375" cy="293688"/>
            </a:xfrm>
            <a:custGeom>
              <a:avLst/>
              <a:gdLst>
                <a:gd name="T0" fmla="*/ 30 w 101"/>
                <a:gd name="T1" fmla="*/ 0 h 89"/>
                <a:gd name="T2" fmla="*/ 72 w 101"/>
                <a:gd name="T3" fmla="*/ 44 h 89"/>
                <a:gd name="T4" fmla="*/ 64 w 101"/>
                <a:gd name="T5" fmla="*/ 52 h 89"/>
                <a:gd name="T6" fmla="*/ 41 w 101"/>
                <a:gd name="T7" fmla="*/ 44 h 89"/>
                <a:gd name="T8" fmla="*/ 55 w 101"/>
                <a:gd name="T9" fmla="*/ 61 h 89"/>
                <a:gd name="T10" fmla="*/ 35 w 101"/>
                <a:gd name="T11" fmla="*/ 60 h 89"/>
                <a:gd name="T12" fmla="*/ 23 w 101"/>
                <a:gd name="T13" fmla="*/ 70 h 89"/>
                <a:gd name="T14" fmla="*/ 15 w 101"/>
                <a:gd name="T15" fmla="*/ 82 h 89"/>
                <a:gd name="T16" fmla="*/ 0 w 101"/>
                <a:gd name="T17" fmla="*/ 73 h 89"/>
                <a:gd name="T18" fmla="*/ 30 w 101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89">
                  <a:moveTo>
                    <a:pt x="30" y="0"/>
                  </a:moveTo>
                  <a:cubicBezTo>
                    <a:pt x="32" y="5"/>
                    <a:pt x="46" y="33"/>
                    <a:pt x="72" y="44"/>
                  </a:cubicBezTo>
                  <a:cubicBezTo>
                    <a:pt x="101" y="56"/>
                    <a:pt x="76" y="56"/>
                    <a:pt x="64" y="52"/>
                  </a:cubicBezTo>
                  <a:cubicBezTo>
                    <a:pt x="52" y="49"/>
                    <a:pt x="35" y="37"/>
                    <a:pt x="41" y="44"/>
                  </a:cubicBezTo>
                  <a:cubicBezTo>
                    <a:pt x="47" y="51"/>
                    <a:pt x="51" y="57"/>
                    <a:pt x="55" y="61"/>
                  </a:cubicBezTo>
                  <a:cubicBezTo>
                    <a:pt x="60" y="64"/>
                    <a:pt x="48" y="64"/>
                    <a:pt x="35" y="60"/>
                  </a:cubicBezTo>
                  <a:cubicBezTo>
                    <a:pt x="23" y="56"/>
                    <a:pt x="13" y="59"/>
                    <a:pt x="23" y="70"/>
                  </a:cubicBezTo>
                  <a:cubicBezTo>
                    <a:pt x="34" y="81"/>
                    <a:pt x="29" y="89"/>
                    <a:pt x="15" y="82"/>
                  </a:cubicBezTo>
                  <a:cubicBezTo>
                    <a:pt x="10" y="80"/>
                    <a:pt x="4" y="76"/>
                    <a:pt x="0" y="73"/>
                  </a:cubicBezTo>
                  <a:cubicBezTo>
                    <a:pt x="1" y="45"/>
                    <a:pt x="12" y="19"/>
                    <a:pt x="30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9" name="íSliḑê"/>
            <p:cNvSpPr/>
            <p:nvPr/>
          </p:nvSpPr>
          <p:spPr bwMode="auto">
            <a:xfrm>
              <a:off x="3900488" y="4535488"/>
              <a:ext cx="244475" cy="104775"/>
            </a:xfrm>
            <a:custGeom>
              <a:avLst/>
              <a:gdLst>
                <a:gd name="T0" fmla="*/ 15 w 74"/>
                <a:gd name="T1" fmla="*/ 0 h 32"/>
                <a:gd name="T2" fmla="*/ 52 w 74"/>
                <a:gd name="T3" fmla="*/ 19 h 32"/>
                <a:gd name="T4" fmla="*/ 57 w 74"/>
                <a:gd name="T5" fmla="*/ 29 h 32"/>
                <a:gd name="T6" fmla="*/ 15 w 74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2">
                  <a:moveTo>
                    <a:pt x="15" y="0"/>
                  </a:moveTo>
                  <a:cubicBezTo>
                    <a:pt x="15" y="0"/>
                    <a:pt x="31" y="10"/>
                    <a:pt x="52" y="19"/>
                  </a:cubicBezTo>
                  <a:cubicBezTo>
                    <a:pt x="74" y="27"/>
                    <a:pt x="68" y="32"/>
                    <a:pt x="57" y="29"/>
                  </a:cubicBezTo>
                  <a:cubicBezTo>
                    <a:pt x="46" y="27"/>
                    <a:pt x="0" y="11"/>
                    <a:pt x="15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0" name="išlïdé"/>
            <p:cNvSpPr/>
            <p:nvPr/>
          </p:nvSpPr>
          <p:spPr bwMode="auto">
            <a:xfrm>
              <a:off x="4086226" y="4422775"/>
              <a:ext cx="141288" cy="55563"/>
            </a:xfrm>
            <a:custGeom>
              <a:avLst/>
              <a:gdLst>
                <a:gd name="T0" fmla="*/ 15 w 43"/>
                <a:gd name="T1" fmla="*/ 2 h 17"/>
                <a:gd name="T2" fmla="*/ 41 w 43"/>
                <a:gd name="T3" fmla="*/ 13 h 17"/>
                <a:gd name="T4" fmla="*/ 12 w 43"/>
                <a:gd name="T5" fmla="*/ 10 h 17"/>
                <a:gd name="T6" fmla="*/ 15 w 43"/>
                <a:gd name="T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7">
                  <a:moveTo>
                    <a:pt x="15" y="2"/>
                  </a:moveTo>
                  <a:cubicBezTo>
                    <a:pt x="17" y="2"/>
                    <a:pt x="40" y="10"/>
                    <a:pt x="41" y="13"/>
                  </a:cubicBezTo>
                  <a:cubicBezTo>
                    <a:pt x="43" y="17"/>
                    <a:pt x="16" y="12"/>
                    <a:pt x="12" y="10"/>
                  </a:cubicBezTo>
                  <a:cubicBezTo>
                    <a:pt x="8" y="8"/>
                    <a:pt x="0" y="0"/>
                    <a:pt x="15" y="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1" name="íṩlîďè"/>
            <p:cNvSpPr/>
            <p:nvPr/>
          </p:nvSpPr>
          <p:spPr bwMode="auto">
            <a:xfrm>
              <a:off x="4092576" y="4052888"/>
              <a:ext cx="320675" cy="142875"/>
            </a:xfrm>
            <a:custGeom>
              <a:avLst/>
              <a:gdLst>
                <a:gd name="T0" fmla="*/ 15 w 97"/>
                <a:gd name="T1" fmla="*/ 10 h 43"/>
                <a:gd name="T2" fmla="*/ 67 w 97"/>
                <a:gd name="T3" fmla="*/ 33 h 43"/>
                <a:gd name="T4" fmla="*/ 43 w 97"/>
                <a:gd name="T5" fmla="*/ 39 h 43"/>
                <a:gd name="T6" fmla="*/ 4 w 97"/>
                <a:gd name="T7" fmla="*/ 14 h 43"/>
                <a:gd name="T8" fmla="*/ 15 w 97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3">
                  <a:moveTo>
                    <a:pt x="15" y="10"/>
                  </a:moveTo>
                  <a:cubicBezTo>
                    <a:pt x="15" y="10"/>
                    <a:pt x="36" y="28"/>
                    <a:pt x="67" y="33"/>
                  </a:cubicBezTo>
                  <a:cubicBezTo>
                    <a:pt x="97" y="37"/>
                    <a:pt x="59" y="43"/>
                    <a:pt x="43" y="39"/>
                  </a:cubicBezTo>
                  <a:cubicBezTo>
                    <a:pt x="27" y="34"/>
                    <a:pt x="8" y="23"/>
                    <a:pt x="4" y="14"/>
                  </a:cubicBezTo>
                  <a:cubicBezTo>
                    <a:pt x="0" y="4"/>
                    <a:pt x="2" y="0"/>
                    <a:pt x="15" y="1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2" name="iSlïḋè"/>
            <p:cNvSpPr/>
            <p:nvPr/>
          </p:nvSpPr>
          <p:spPr bwMode="auto">
            <a:xfrm>
              <a:off x="5818188" y="2771775"/>
              <a:ext cx="381000" cy="481013"/>
            </a:xfrm>
            <a:custGeom>
              <a:avLst/>
              <a:gdLst>
                <a:gd name="T0" fmla="*/ 66 w 115"/>
                <a:gd name="T1" fmla="*/ 0 h 146"/>
                <a:gd name="T2" fmla="*/ 103 w 115"/>
                <a:gd name="T3" fmla="*/ 35 h 146"/>
                <a:gd name="T4" fmla="*/ 20 w 115"/>
                <a:gd name="T5" fmla="*/ 137 h 146"/>
                <a:gd name="T6" fmla="*/ 10 w 115"/>
                <a:gd name="T7" fmla="*/ 114 h 146"/>
                <a:gd name="T8" fmla="*/ 29 w 115"/>
                <a:gd name="T9" fmla="*/ 61 h 146"/>
                <a:gd name="T10" fmla="*/ 66 w 115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46">
                  <a:moveTo>
                    <a:pt x="66" y="0"/>
                  </a:moveTo>
                  <a:cubicBezTo>
                    <a:pt x="66" y="0"/>
                    <a:pt x="115" y="0"/>
                    <a:pt x="103" y="35"/>
                  </a:cubicBezTo>
                  <a:cubicBezTo>
                    <a:pt x="92" y="71"/>
                    <a:pt x="40" y="128"/>
                    <a:pt x="20" y="137"/>
                  </a:cubicBezTo>
                  <a:cubicBezTo>
                    <a:pt x="0" y="146"/>
                    <a:pt x="7" y="119"/>
                    <a:pt x="10" y="114"/>
                  </a:cubicBezTo>
                  <a:cubicBezTo>
                    <a:pt x="12" y="109"/>
                    <a:pt x="35" y="65"/>
                    <a:pt x="29" y="61"/>
                  </a:cubicBezTo>
                  <a:cubicBezTo>
                    <a:pt x="23" y="58"/>
                    <a:pt x="38" y="8"/>
                    <a:pt x="66" y="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3" name="iṩľiḓe"/>
            <p:cNvSpPr/>
            <p:nvPr/>
          </p:nvSpPr>
          <p:spPr bwMode="auto">
            <a:xfrm>
              <a:off x="5422901" y="3028950"/>
              <a:ext cx="342900" cy="530225"/>
            </a:xfrm>
            <a:custGeom>
              <a:avLst/>
              <a:gdLst>
                <a:gd name="T0" fmla="*/ 61 w 104"/>
                <a:gd name="T1" fmla="*/ 0 h 161"/>
                <a:gd name="T2" fmla="*/ 11 w 104"/>
                <a:gd name="T3" fmla="*/ 64 h 161"/>
                <a:gd name="T4" fmla="*/ 21 w 104"/>
                <a:gd name="T5" fmla="*/ 76 h 161"/>
                <a:gd name="T6" fmla="*/ 7 w 104"/>
                <a:gd name="T7" fmla="*/ 132 h 161"/>
                <a:gd name="T8" fmla="*/ 33 w 104"/>
                <a:gd name="T9" fmla="*/ 116 h 161"/>
                <a:gd name="T10" fmla="*/ 42 w 104"/>
                <a:gd name="T11" fmla="*/ 141 h 161"/>
                <a:gd name="T12" fmla="*/ 74 w 104"/>
                <a:gd name="T13" fmla="*/ 88 h 161"/>
                <a:gd name="T14" fmla="*/ 74 w 104"/>
                <a:gd name="T15" fmla="*/ 109 h 161"/>
                <a:gd name="T16" fmla="*/ 104 w 104"/>
                <a:gd name="T17" fmla="*/ 25 h 161"/>
                <a:gd name="T18" fmla="*/ 61 w 104"/>
                <a:gd name="T1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61">
                  <a:moveTo>
                    <a:pt x="61" y="0"/>
                  </a:moveTo>
                  <a:cubicBezTo>
                    <a:pt x="61" y="0"/>
                    <a:pt x="23" y="35"/>
                    <a:pt x="11" y="64"/>
                  </a:cubicBezTo>
                  <a:cubicBezTo>
                    <a:pt x="0" y="92"/>
                    <a:pt x="21" y="76"/>
                    <a:pt x="21" y="76"/>
                  </a:cubicBezTo>
                  <a:cubicBezTo>
                    <a:pt x="21" y="76"/>
                    <a:pt x="10" y="102"/>
                    <a:pt x="7" y="132"/>
                  </a:cubicBezTo>
                  <a:cubicBezTo>
                    <a:pt x="4" y="161"/>
                    <a:pt x="33" y="116"/>
                    <a:pt x="33" y="116"/>
                  </a:cubicBezTo>
                  <a:cubicBezTo>
                    <a:pt x="33" y="116"/>
                    <a:pt x="29" y="156"/>
                    <a:pt x="42" y="141"/>
                  </a:cubicBezTo>
                  <a:cubicBezTo>
                    <a:pt x="55" y="126"/>
                    <a:pt x="74" y="88"/>
                    <a:pt x="74" y="88"/>
                  </a:cubicBezTo>
                  <a:cubicBezTo>
                    <a:pt x="74" y="88"/>
                    <a:pt x="61" y="128"/>
                    <a:pt x="74" y="109"/>
                  </a:cubicBezTo>
                  <a:cubicBezTo>
                    <a:pt x="87" y="91"/>
                    <a:pt x="104" y="25"/>
                    <a:pt x="104" y="2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4" name="íṧḻîḑé"/>
            <p:cNvSpPr/>
            <p:nvPr/>
          </p:nvSpPr>
          <p:spPr bwMode="auto">
            <a:xfrm>
              <a:off x="5492751" y="3071813"/>
              <a:ext cx="239713" cy="285750"/>
            </a:xfrm>
            <a:custGeom>
              <a:avLst/>
              <a:gdLst>
                <a:gd name="T0" fmla="*/ 40 w 73"/>
                <a:gd name="T1" fmla="*/ 0 h 87"/>
                <a:gd name="T2" fmla="*/ 17 w 73"/>
                <a:gd name="T3" fmla="*/ 45 h 87"/>
                <a:gd name="T4" fmla="*/ 32 w 73"/>
                <a:gd name="T5" fmla="*/ 38 h 87"/>
                <a:gd name="T6" fmla="*/ 20 w 73"/>
                <a:gd name="T7" fmla="*/ 80 h 87"/>
                <a:gd name="T8" fmla="*/ 39 w 73"/>
                <a:gd name="T9" fmla="*/ 60 h 87"/>
                <a:gd name="T10" fmla="*/ 41 w 73"/>
                <a:gd name="T11" fmla="*/ 76 h 87"/>
                <a:gd name="T12" fmla="*/ 59 w 73"/>
                <a:gd name="T13" fmla="*/ 49 h 87"/>
                <a:gd name="T14" fmla="*/ 63 w 73"/>
                <a:gd name="T15" fmla="*/ 56 h 87"/>
                <a:gd name="T16" fmla="*/ 73 w 73"/>
                <a:gd name="T17" fmla="*/ 16 h 87"/>
                <a:gd name="T18" fmla="*/ 40 w 73"/>
                <a:gd name="T1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87">
                  <a:moveTo>
                    <a:pt x="40" y="0"/>
                  </a:moveTo>
                  <a:cubicBezTo>
                    <a:pt x="40" y="0"/>
                    <a:pt x="0" y="52"/>
                    <a:pt x="17" y="45"/>
                  </a:cubicBezTo>
                  <a:cubicBezTo>
                    <a:pt x="34" y="37"/>
                    <a:pt x="32" y="38"/>
                    <a:pt x="32" y="38"/>
                  </a:cubicBezTo>
                  <a:cubicBezTo>
                    <a:pt x="32" y="38"/>
                    <a:pt x="9" y="87"/>
                    <a:pt x="20" y="80"/>
                  </a:cubicBezTo>
                  <a:cubicBezTo>
                    <a:pt x="31" y="74"/>
                    <a:pt x="39" y="60"/>
                    <a:pt x="39" y="60"/>
                  </a:cubicBezTo>
                  <a:cubicBezTo>
                    <a:pt x="39" y="60"/>
                    <a:pt x="33" y="85"/>
                    <a:pt x="41" y="76"/>
                  </a:cubicBezTo>
                  <a:cubicBezTo>
                    <a:pt x="50" y="66"/>
                    <a:pt x="59" y="49"/>
                    <a:pt x="59" y="49"/>
                  </a:cubicBezTo>
                  <a:cubicBezTo>
                    <a:pt x="59" y="49"/>
                    <a:pt x="55" y="76"/>
                    <a:pt x="63" y="56"/>
                  </a:cubicBezTo>
                  <a:cubicBezTo>
                    <a:pt x="71" y="36"/>
                    <a:pt x="73" y="16"/>
                    <a:pt x="73" y="16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5" name="íS1îḍè"/>
            <p:cNvSpPr/>
            <p:nvPr/>
          </p:nvSpPr>
          <p:spPr bwMode="auto">
            <a:xfrm>
              <a:off x="5532438" y="1966913"/>
              <a:ext cx="847725" cy="1087438"/>
            </a:xfrm>
            <a:custGeom>
              <a:avLst/>
              <a:gdLst>
                <a:gd name="T0" fmla="*/ 175 w 257"/>
                <a:gd name="T1" fmla="*/ 250 h 330"/>
                <a:gd name="T2" fmla="*/ 54 w 257"/>
                <a:gd name="T3" fmla="*/ 310 h 330"/>
                <a:gd name="T4" fmla="*/ 46 w 257"/>
                <a:gd name="T5" fmla="*/ 175 h 330"/>
                <a:gd name="T6" fmla="*/ 222 w 257"/>
                <a:gd name="T7" fmla="*/ 21 h 330"/>
                <a:gd name="T8" fmla="*/ 175 w 257"/>
                <a:gd name="T9" fmla="*/ 25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330">
                  <a:moveTo>
                    <a:pt x="175" y="250"/>
                  </a:moveTo>
                  <a:cubicBezTo>
                    <a:pt x="129" y="330"/>
                    <a:pt x="90" y="330"/>
                    <a:pt x="54" y="310"/>
                  </a:cubicBezTo>
                  <a:cubicBezTo>
                    <a:pt x="18" y="289"/>
                    <a:pt x="0" y="254"/>
                    <a:pt x="46" y="175"/>
                  </a:cubicBezTo>
                  <a:cubicBezTo>
                    <a:pt x="92" y="95"/>
                    <a:pt x="186" y="0"/>
                    <a:pt x="222" y="21"/>
                  </a:cubicBezTo>
                  <a:cubicBezTo>
                    <a:pt x="257" y="42"/>
                    <a:pt x="221" y="170"/>
                    <a:pt x="175" y="25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6" name="ïṧḻîďè"/>
            <p:cNvSpPr/>
            <p:nvPr/>
          </p:nvSpPr>
          <p:spPr bwMode="auto">
            <a:xfrm>
              <a:off x="5554663" y="2892425"/>
              <a:ext cx="327025" cy="274638"/>
            </a:xfrm>
            <a:custGeom>
              <a:avLst/>
              <a:gdLst>
                <a:gd name="T0" fmla="*/ 92 w 99"/>
                <a:gd name="T1" fmla="*/ 66 h 83"/>
                <a:gd name="T2" fmla="*/ 56 w 99"/>
                <a:gd name="T3" fmla="*/ 75 h 83"/>
                <a:gd name="T4" fmla="*/ 17 w 99"/>
                <a:gd name="T5" fmla="*/ 52 h 83"/>
                <a:gd name="T6" fmla="*/ 7 w 99"/>
                <a:gd name="T7" fmla="*/ 17 h 83"/>
                <a:gd name="T8" fmla="*/ 7 w 99"/>
                <a:gd name="T9" fmla="*/ 17 h 83"/>
                <a:gd name="T10" fmla="*/ 43 w 99"/>
                <a:gd name="T11" fmla="*/ 7 h 83"/>
                <a:gd name="T12" fmla="*/ 83 w 99"/>
                <a:gd name="T13" fmla="*/ 30 h 83"/>
                <a:gd name="T14" fmla="*/ 92 w 99"/>
                <a:gd name="T1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83">
                  <a:moveTo>
                    <a:pt x="92" y="66"/>
                  </a:moveTo>
                  <a:cubicBezTo>
                    <a:pt x="85" y="78"/>
                    <a:pt x="69" y="83"/>
                    <a:pt x="56" y="75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4" y="45"/>
                    <a:pt x="0" y="29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5" y="4"/>
                    <a:pt x="31" y="0"/>
                    <a:pt x="43" y="7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95" y="38"/>
                    <a:pt x="99" y="54"/>
                    <a:pt x="92" y="66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7" name="îşlîḋê"/>
            <p:cNvSpPr/>
            <p:nvPr/>
          </p:nvSpPr>
          <p:spPr bwMode="auto">
            <a:xfrm>
              <a:off x="5934076" y="2300288"/>
              <a:ext cx="333375" cy="388938"/>
            </a:xfrm>
            <a:custGeom>
              <a:avLst/>
              <a:gdLst>
                <a:gd name="T0" fmla="*/ 85 w 101"/>
                <a:gd name="T1" fmla="*/ 79 h 118"/>
                <a:gd name="T2" fmla="*/ 23 w 101"/>
                <a:gd name="T3" fmla="*/ 106 h 118"/>
                <a:gd name="T4" fmla="*/ 15 w 101"/>
                <a:gd name="T5" fmla="*/ 39 h 118"/>
                <a:gd name="T6" fmla="*/ 78 w 101"/>
                <a:gd name="T7" fmla="*/ 12 h 118"/>
                <a:gd name="T8" fmla="*/ 85 w 101"/>
                <a:gd name="T9" fmla="*/ 7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18">
                  <a:moveTo>
                    <a:pt x="85" y="79"/>
                  </a:moveTo>
                  <a:cubicBezTo>
                    <a:pt x="70" y="106"/>
                    <a:pt x="42" y="118"/>
                    <a:pt x="23" y="106"/>
                  </a:cubicBezTo>
                  <a:cubicBezTo>
                    <a:pt x="3" y="95"/>
                    <a:pt x="0" y="65"/>
                    <a:pt x="15" y="39"/>
                  </a:cubicBezTo>
                  <a:cubicBezTo>
                    <a:pt x="30" y="12"/>
                    <a:pt x="58" y="0"/>
                    <a:pt x="78" y="12"/>
                  </a:cubicBezTo>
                  <a:cubicBezTo>
                    <a:pt x="97" y="23"/>
                    <a:pt x="101" y="53"/>
                    <a:pt x="85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8" name="íṥḷïďe"/>
            <p:cNvSpPr/>
            <p:nvPr/>
          </p:nvSpPr>
          <p:spPr bwMode="auto">
            <a:xfrm>
              <a:off x="5997576" y="2362200"/>
              <a:ext cx="233363" cy="269875"/>
            </a:xfrm>
            <a:custGeom>
              <a:avLst/>
              <a:gdLst>
                <a:gd name="T0" fmla="*/ 60 w 71"/>
                <a:gd name="T1" fmla="*/ 55 h 82"/>
                <a:gd name="T2" fmla="*/ 16 w 71"/>
                <a:gd name="T3" fmla="*/ 74 h 82"/>
                <a:gd name="T4" fmla="*/ 10 w 71"/>
                <a:gd name="T5" fmla="*/ 27 h 82"/>
                <a:gd name="T6" fmla="*/ 55 w 71"/>
                <a:gd name="T7" fmla="*/ 8 h 82"/>
                <a:gd name="T8" fmla="*/ 60 w 71"/>
                <a:gd name="T9" fmla="*/ 5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82">
                  <a:moveTo>
                    <a:pt x="60" y="55"/>
                  </a:moveTo>
                  <a:cubicBezTo>
                    <a:pt x="49" y="74"/>
                    <a:pt x="29" y="82"/>
                    <a:pt x="16" y="74"/>
                  </a:cubicBezTo>
                  <a:cubicBezTo>
                    <a:pt x="2" y="66"/>
                    <a:pt x="0" y="45"/>
                    <a:pt x="10" y="27"/>
                  </a:cubicBezTo>
                  <a:cubicBezTo>
                    <a:pt x="21" y="8"/>
                    <a:pt x="41" y="0"/>
                    <a:pt x="55" y="8"/>
                  </a:cubicBezTo>
                  <a:cubicBezTo>
                    <a:pt x="68" y="16"/>
                    <a:pt x="71" y="37"/>
                    <a:pt x="60" y="55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9" name="íš1iḍè"/>
            <p:cNvSpPr/>
            <p:nvPr/>
          </p:nvSpPr>
          <p:spPr bwMode="auto">
            <a:xfrm>
              <a:off x="6086476" y="2006600"/>
              <a:ext cx="234950" cy="211138"/>
            </a:xfrm>
            <a:custGeom>
              <a:avLst/>
              <a:gdLst>
                <a:gd name="T0" fmla="*/ 28 w 71"/>
                <a:gd name="T1" fmla="*/ 54 h 64"/>
                <a:gd name="T2" fmla="*/ 68 w 71"/>
                <a:gd name="T3" fmla="*/ 63 h 64"/>
                <a:gd name="T4" fmla="*/ 55 w 71"/>
                <a:gd name="T5" fmla="*/ 8 h 64"/>
                <a:gd name="T6" fmla="*/ 0 w 71"/>
                <a:gd name="T7" fmla="*/ 23 h 64"/>
                <a:gd name="T8" fmla="*/ 28 w 71"/>
                <a:gd name="T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4">
                  <a:moveTo>
                    <a:pt x="28" y="54"/>
                  </a:moveTo>
                  <a:cubicBezTo>
                    <a:pt x="41" y="61"/>
                    <a:pt x="55" y="64"/>
                    <a:pt x="68" y="63"/>
                  </a:cubicBezTo>
                  <a:cubicBezTo>
                    <a:pt x="71" y="35"/>
                    <a:pt x="67" y="15"/>
                    <a:pt x="55" y="8"/>
                  </a:cubicBezTo>
                  <a:cubicBezTo>
                    <a:pt x="42" y="0"/>
                    <a:pt x="22" y="7"/>
                    <a:pt x="0" y="23"/>
                  </a:cubicBezTo>
                  <a:cubicBezTo>
                    <a:pt x="5" y="35"/>
                    <a:pt x="15" y="46"/>
                    <a:pt x="28" y="54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0" name="ïṣḻîḋê"/>
            <p:cNvSpPr/>
            <p:nvPr/>
          </p:nvSpPr>
          <p:spPr bwMode="auto">
            <a:xfrm>
              <a:off x="5429251" y="2497138"/>
              <a:ext cx="385763" cy="627063"/>
            </a:xfrm>
            <a:custGeom>
              <a:avLst/>
              <a:gdLst>
                <a:gd name="T0" fmla="*/ 110 w 117"/>
                <a:gd name="T1" fmla="*/ 46 h 190"/>
                <a:gd name="T2" fmla="*/ 55 w 117"/>
                <a:gd name="T3" fmla="*/ 31 h 190"/>
                <a:gd name="T4" fmla="*/ 3 w 117"/>
                <a:gd name="T5" fmla="*/ 166 h 190"/>
                <a:gd name="T6" fmla="*/ 31 w 117"/>
                <a:gd name="T7" fmla="*/ 163 h 190"/>
                <a:gd name="T8" fmla="*/ 71 w 117"/>
                <a:gd name="T9" fmla="*/ 116 h 190"/>
                <a:gd name="T10" fmla="*/ 110 w 117"/>
                <a:gd name="T11" fmla="*/ 4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90">
                  <a:moveTo>
                    <a:pt x="110" y="46"/>
                  </a:moveTo>
                  <a:cubicBezTo>
                    <a:pt x="110" y="46"/>
                    <a:pt x="83" y="0"/>
                    <a:pt x="55" y="31"/>
                  </a:cubicBezTo>
                  <a:cubicBezTo>
                    <a:pt x="28" y="61"/>
                    <a:pt x="0" y="142"/>
                    <a:pt x="3" y="166"/>
                  </a:cubicBezTo>
                  <a:cubicBezTo>
                    <a:pt x="5" y="190"/>
                    <a:pt x="28" y="168"/>
                    <a:pt x="31" y="163"/>
                  </a:cubicBezTo>
                  <a:cubicBezTo>
                    <a:pt x="35" y="159"/>
                    <a:pt x="65" y="112"/>
                    <a:pt x="71" y="116"/>
                  </a:cubicBezTo>
                  <a:cubicBezTo>
                    <a:pt x="78" y="120"/>
                    <a:pt x="117" y="78"/>
                    <a:pt x="110" y="46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1" name="iṥļïďè"/>
            <p:cNvSpPr/>
            <p:nvPr/>
          </p:nvSpPr>
          <p:spPr bwMode="auto">
            <a:xfrm>
              <a:off x="6600826" y="3592513"/>
              <a:ext cx="1162050" cy="1160463"/>
            </a:xfrm>
            <a:custGeom>
              <a:avLst/>
              <a:gdLst>
                <a:gd name="T0" fmla="*/ 316 w 352"/>
                <a:gd name="T1" fmla="*/ 240 h 352"/>
                <a:gd name="T2" fmla="*/ 112 w 352"/>
                <a:gd name="T3" fmla="*/ 317 h 352"/>
                <a:gd name="T4" fmla="*/ 35 w 352"/>
                <a:gd name="T5" fmla="*/ 112 h 352"/>
                <a:gd name="T6" fmla="*/ 240 w 352"/>
                <a:gd name="T7" fmla="*/ 35 h 352"/>
                <a:gd name="T8" fmla="*/ 316 w 352"/>
                <a:gd name="T9" fmla="*/ 24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352">
                  <a:moveTo>
                    <a:pt x="316" y="240"/>
                  </a:moveTo>
                  <a:cubicBezTo>
                    <a:pt x="281" y="318"/>
                    <a:pt x="189" y="352"/>
                    <a:pt x="112" y="317"/>
                  </a:cubicBezTo>
                  <a:cubicBezTo>
                    <a:pt x="34" y="281"/>
                    <a:pt x="0" y="190"/>
                    <a:pt x="35" y="112"/>
                  </a:cubicBezTo>
                  <a:cubicBezTo>
                    <a:pt x="70" y="34"/>
                    <a:pt x="162" y="0"/>
                    <a:pt x="240" y="35"/>
                  </a:cubicBezTo>
                  <a:cubicBezTo>
                    <a:pt x="317" y="71"/>
                    <a:pt x="352" y="162"/>
                    <a:pt x="316" y="24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02" name="íṣļiḑê"/>
            <p:cNvSpPr/>
            <p:nvPr/>
          </p:nvSpPr>
          <p:spPr bwMode="auto">
            <a:xfrm>
              <a:off x="6661151" y="3678238"/>
              <a:ext cx="887413" cy="765175"/>
            </a:xfrm>
            <a:custGeom>
              <a:avLst/>
              <a:gdLst>
                <a:gd name="T0" fmla="*/ 243 w 269"/>
                <a:gd name="T1" fmla="*/ 72 h 232"/>
                <a:gd name="T2" fmla="*/ 169 w 269"/>
                <a:gd name="T3" fmla="*/ 46 h 232"/>
                <a:gd name="T4" fmla="*/ 123 w 269"/>
                <a:gd name="T5" fmla="*/ 2 h 232"/>
                <a:gd name="T6" fmla="*/ 122 w 269"/>
                <a:gd name="T7" fmla="*/ 0 h 232"/>
                <a:gd name="T8" fmla="*/ 17 w 269"/>
                <a:gd name="T9" fmla="*/ 86 h 232"/>
                <a:gd name="T10" fmla="*/ 6 w 269"/>
                <a:gd name="T11" fmla="*/ 177 h 232"/>
                <a:gd name="T12" fmla="*/ 6 w 269"/>
                <a:gd name="T13" fmla="*/ 178 h 232"/>
                <a:gd name="T14" fmla="*/ 39 w 269"/>
                <a:gd name="T15" fmla="*/ 208 h 232"/>
                <a:gd name="T16" fmla="*/ 85 w 269"/>
                <a:gd name="T17" fmla="*/ 216 h 232"/>
                <a:gd name="T18" fmla="*/ 54 w 269"/>
                <a:gd name="T19" fmla="*/ 163 h 232"/>
                <a:gd name="T20" fmla="*/ 42 w 269"/>
                <a:gd name="T21" fmla="*/ 124 h 232"/>
                <a:gd name="T22" fmla="*/ 87 w 269"/>
                <a:gd name="T23" fmla="*/ 140 h 232"/>
                <a:gd name="T24" fmla="*/ 162 w 269"/>
                <a:gd name="T25" fmla="*/ 167 h 232"/>
                <a:gd name="T26" fmla="*/ 209 w 269"/>
                <a:gd name="T27" fmla="*/ 160 h 232"/>
                <a:gd name="T28" fmla="*/ 198 w 269"/>
                <a:gd name="T29" fmla="*/ 133 h 232"/>
                <a:gd name="T30" fmla="*/ 137 w 269"/>
                <a:gd name="T31" fmla="*/ 110 h 232"/>
                <a:gd name="T32" fmla="*/ 150 w 269"/>
                <a:gd name="T33" fmla="*/ 92 h 232"/>
                <a:gd name="T34" fmla="*/ 253 w 269"/>
                <a:gd name="T35" fmla="*/ 107 h 232"/>
                <a:gd name="T36" fmla="*/ 243 w 269"/>
                <a:gd name="T37" fmla="*/ 7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9" h="232">
                  <a:moveTo>
                    <a:pt x="243" y="72"/>
                  </a:moveTo>
                  <a:cubicBezTo>
                    <a:pt x="243" y="72"/>
                    <a:pt x="223" y="72"/>
                    <a:pt x="169" y="46"/>
                  </a:cubicBezTo>
                  <a:cubicBezTo>
                    <a:pt x="114" y="19"/>
                    <a:pt x="123" y="2"/>
                    <a:pt x="123" y="2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77" y="10"/>
                    <a:pt x="38" y="41"/>
                    <a:pt x="17" y="86"/>
                  </a:cubicBezTo>
                  <a:cubicBezTo>
                    <a:pt x="4" y="116"/>
                    <a:pt x="0" y="147"/>
                    <a:pt x="6" y="177"/>
                  </a:cubicBezTo>
                  <a:cubicBezTo>
                    <a:pt x="6" y="178"/>
                    <a:pt x="6" y="178"/>
                    <a:pt x="6" y="178"/>
                  </a:cubicBezTo>
                  <a:cubicBezTo>
                    <a:pt x="6" y="178"/>
                    <a:pt x="21" y="197"/>
                    <a:pt x="39" y="208"/>
                  </a:cubicBezTo>
                  <a:cubicBezTo>
                    <a:pt x="57" y="220"/>
                    <a:pt x="76" y="232"/>
                    <a:pt x="85" y="216"/>
                  </a:cubicBezTo>
                  <a:cubicBezTo>
                    <a:pt x="95" y="201"/>
                    <a:pt x="88" y="185"/>
                    <a:pt x="54" y="163"/>
                  </a:cubicBezTo>
                  <a:cubicBezTo>
                    <a:pt x="19" y="140"/>
                    <a:pt x="42" y="124"/>
                    <a:pt x="42" y="124"/>
                  </a:cubicBezTo>
                  <a:cubicBezTo>
                    <a:pt x="49" y="119"/>
                    <a:pt x="62" y="126"/>
                    <a:pt x="87" y="140"/>
                  </a:cubicBezTo>
                  <a:cubicBezTo>
                    <a:pt x="113" y="154"/>
                    <a:pt x="154" y="164"/>
                    <a:pt x="162" y="167"/>
                  </a:cubicBezTo>
                  <a:cubicBezTo>
                    <a:pt x="170" y="169"/>
                    <a:pt x="197" y="176"/>
                    <a:pt x="209" y="160"/>
                  </a:cubicBezTo>
                  <a:cubicBezTo>
                    <a:pt x="221" y="144"/>
                    <a:pt x="198" y="133"/>
                    <a:pt x="198" y="133"/>
                  </a:cubicBezTo>
                  <a:cubicBezTo>
                    <a:pt x="198" y="133"/>
                    <a:pt x="157" y="120"/>
                    <a:pt x="137" y="110"/>
                  </a:cubicBezTo>
                  <a:cubicBezTo>
                    <a:pt x="118" y="100"/>
                    <a:pt x="123" y="82"/>
                    <a:pt x="150" y="92"/>
                  </a:cubicBezTo>
                  <a:cubicBezTo>
                    <a:pt x="177" y="102"/>
                    <a:pt x="237" y="126"/>
                    <a:pt x="253" y="107"/>
                  </a:cubicBezTo>
                  <a:cubicBezTo>
                    <a:pt x="269" y="89"/>
                    <a:pt x="243" y="72"/>
                    <a:pt x="243" y="7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3" name="ïṧľiḋe"/>
            <p:cNvSpPr/>
            <p:nvPr/>
          </p:nvSpPr>
          <p:spPr bwMode="auto">
            <a:xfrm>
              <a:off x="7135813" y="4343400"/>
              <a:ext cx="406400" cy="211138"/>
            </a:xfrm>
            <a:custGeom>
              <a:avLst/>
              <a:gdLst>
                <a:gd name="T0" fmla="*/ 112 w 123"/>
                <a:gd name="T1" fmla="*/ 22 h 64"/>
                <a:gd name="T2" fmla="*/ 67 w 123"/>
                <a:gd name="T3" fmla="*/ 15 h 64"/>
                <a:gd name="T4" fmla="*/ 17 w 123"/>
                <a:gd name="T5" fmla="*/ 0 h 64"/>
                <a:gd name="T6" fmla="*/ 1 w 123"/>
                <a:gd name="T7" fmla="*/ 28 h 64"/>
                <a:gd name="T8" fmla="*/ 58 w 123"/>
                <a:gd name="T9" fmla="*/ 59 h 64"/>
                <a:gd name="T10" fmla="*/ 112 w 123"/>
                <a:gd name="T11" fmla="*/ 48 h 64"/>
                <a:gd name="T12" fmla="*/ 112 w 123"/>
                <a:gd name="T13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4">
                  <a:moveTo>
                    <a:pt x="112" y="22"/>
                  </a:moveTo>
                  <a:cubicBezTo>
                    <a:pt x="112" y="22"/>
                    <a:pt x="82" y="20"/>
                    <a:pt x="67" y="15"/>
                  </a:cubicBezTo>
                  <a:cubicBezTo>
                    <a:pt x="51" y="10"/>
                    <a:pt x="17" y="0"/>
                    <a:pt x="17" y="0"/>
                  </a:cubicBezTo>
                  <a:cubicBezTo>
                    <a:pt x="17" y="0"/>
                    <a:pt x="0" y="7"/>
                    <a:pt x="1" y="28"/>
                  </a:cubicBezTo>
                  <a:cubicBezTo>
                    <a:pt x="1" y="48"/>
                    <a:pt x="39" y="53"/>
                    <a:pt x="58" y="59"/>
                  </a:cubicBezTo>
                  <a:cubicBezTo>
                    <a:pt x="76" y="64"/>
                    <a:pt x="102" y="64"/>
                    <a:pt x="112" y="48"/>
                  </a:cubicBezTo>
                  <a:cubicBezTo>
                    <a:pt x="123" y="32"/>
                    <a:pt x="120" y="24"/>
                    <a:pt x="112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4" name="ïṥ1ïḋé"/>
            <p:cNvSpPr/>
            <p:nvPr/>
          </p:nvSpPr>
          <p:spPr bwMode="auto">
            <a:xfrm>
              <a:off x="7392988" y="4119563"/>
              <a:ext cx="171450" cy="171450"/>
            </a:xfrm>
            <a:custGeom>
              <a:avLst/>
              <a:gdLst>
                <a:gd name="T0" fmla="*/ 47 w 52"/>
                <a:gd name="T1" fmla="*/ 35 h 52"/>
                <a:gd name="T2" fmla="*/ 17 w 52"/>
                <a:gd name="T3" fmla="*/ 46 h 52"/>
                <a:gd name="T4" fmla="*/ 6 w 52"/>
                <a:gd name="T5" fmla="*/ 17 h 52"/>
                <a:gd name="T6" fmla="*/ 35 w 52"/>
                <a:gd name="T7" fmla="*/ 5 h 52"/>
                <a:gd name="T8" fmla="*/ 47 w 52"/>
                <a:gd name="T9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47" y="35"/>
                  </a:moveTo>
                  <a:cubicBezTo>
                    <a:pt x="41" y="47"/>
                    <a:pt x="28" y="52"/>
                    <a:pt x="17" y="46"/>
                  </a:cubicBezTo>
                  <a:cubicBezTo>
                    <a:pt x="5" y="41"/>
                    <a:pt x="0" y="28"/>
                    <a:pt x="6" y="17"/>
                  </a:cubicBezTo>
                  <a:cubicBezTo>
                    <a:pt x="11" y="5"/>
                    <a:pt x="24" y="0"/>
                    <a:pt x="35" y="5"/>
                  </a:cubicBezTo>
                  <a:cubicBezTo>
                    <a:pt x="47" y="11"/>
                    <a:pt x="52" y="24"/>
                    <a:pt x="47" y="3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5" name="íṧlîḓe"/>
            <p:cNvSpPr/>
            <p:nvPr/>
          </p:nvSpPr>
          <p:spPr bwMode="auto">
            <a:xfrm>
              <a:off x="6945313" y="4557713"/>
              <a:ext cx="454025" cy="152400"/>
            </a:xfrm>
            <a:custGeom>
              <a:avLst/>
              <a:gdLst>
                <a:gd name="T0" fmla="*/ 138 w 138"/>
                <a:gd name="T1" fmla="*/ 22 h 46"/>
                <a:gd name="T2" fmla="*/ 60 w 138"/>
                <a:gd name="T3" fmla="*/ 14 h 46"/>
                <a:gd name="T4" fmla="*/ 10 w 138"/>
                <a:gd name="T5" fmla="*/ 7 h 46"/>
                <a:gd name="T6" fmla="*/ 24 w 138"/>
                <a:gd name="T7" fmla="*/ 30 h 46"/>
                <a:gd name="T8" fmla="*/ 138 w 13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46">
                  <a:moveTo>
                    <a:pt x="138" y="22"/>
                  </a:moveTo>
                  <a:cubicBezTo>
                    <a:pt x="138" y="22"/>
                    <a:pt x="101" y="27"/>
                    <a:pt x="60" y="14"/>
                  </a:cubicBezTo>
                  <a:cubicBezTo>
                    <a:pt x="19" y="0"/>
                    <a:pt x="16" y="4"/>
                    <a:pt x="10" y="7"/>
                  </a:cubicBezTo>
                  <a:cubicBezTo>
                    <a:pt x="3" y="11"/>
                    <a:pt x="0" y="24"/>
                    <a:pt x="24" y="30"/>
                  </a:cubicBezTo>
                  <a:cubicBezTo>
                    <a:pt x="48" y="37"/>
                    <a:pt x="88" y="46"/>
                    <a:pt x="138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6" name="íSḷíḋê"/>
            <p:cNvSpPr/>
            <p:nvPr/>
          </p:nvSpPr>
          <p:spPr bwMode="auto">
            <a:xfrm>
              <a:off x="6376988" y="3819525"/>
              <a:ext cx="1557338" cy="817563"/>
            </a:xfrm>
            <a:custGeom>
              <a:avLst/>
              <a:gdLst>
                <a:gd name="T0" fmla="*/ 394 w 472"/>
                <a:gd name="T1" fmla="*/ 144 h 248"/>
                <a:gd name="T2" fmla="*/ 390 w 472"/>
                <a:gd name="T3" fmla="*/ 155 h 248"/>
                <a:gd name="T4" fmla="*/ 431 w 472"/>
                <a:gd name="T5" fmla="*/ 194 h 248"/>
                <a:gd name="T6" fmla="*/ 231 w 472"/>
                <a:gd name="T7" fmla="*/ 134 h 248"/>
                <a:gd name="T8" fmla="*/ 55 w 472"/>
                <a:gd name="T9" fmla="*/ 23 h 248"/>
                <a:gd name="T10" fmla="*/ 111 w 472"/>
                <a:gd name="T11" fmla="*/ 28 h 248"/>
                <a:gd name="T12" fmla="*/ 117 w 472"/>
                <a:gd name="T13" fmla="*/ 18 h 248"/>
                <a:gd name="T14" fmla="*/ 12 w 472"/>
                <a:gd name="T15" fmla="*/ 15 h 248"/>
                <a:gd name="T16" fmla="*/ 217 w 472"/>
                <a:gd name="T17" fmla="*/ 166 h 248"/>
                <a:gd name="T18" fmla="*/ 465 w 472"/>
                <a:gd name="T19" fmla="*/ 221 h 248"/>
                <a:gd name="T20" fmla="*/ 394 w 472"/>
                <a:gd name="T21" fmla="*/ 14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2" h="248">
                  <a:moveTo>
                    <a:pt x="394" y="144"/>
                  </a:moveTo>
                  <a:cubicBezTo>
                    <a:pt x="393" y="148"/>
                    <a:pt x="391" y="152"/>
                    <a:pt x="390" y="155"/>
                  </a:cubicBezTo>
                  <a:cubicBezTo>
                    <a:pt x="418" y="173"/>
                    <a:pt x="434" y="187"/>
                    <a:pt x="431" y="194"/>
                  </a:cubicBezTo>
                  <a:cubicBezTo>
                    <a:pt x="424" y="208"/>
                    <a:pt x="335" y="181"/>
                    <a:pt x="231" y="134"/>
                  </a:cubicBezTo>
                  <a:cubicBezTo>
                    <a:pt x="128" y="87"/>
                    <a:pt x="49" y="37"/>
                    <a:pt x="55" y="23"/>
                  </a:cubicBezTo>
                  <a:cubicBezTo>
                    <a:pt x="58" y="16"/>
                    <a:pt x="79" y="18"/>
                    <a:pt x="111" y="28"/>
                  </a:cubicBezTo>
                  <a:cubicBezTo>
                    <a:pt x="113" y="24"/>
                    <a:pt x="116" y="20"/>
                    <a:pt x="117" y="18"/>
                  </a:cubicBezTo>
                  <a:cubicBezTo>
                    <a:pt x="60" y="2"/>
                    <a:pt x="19" y="0"/>
                    <a:pt x="12" y="15"/>
                  </a:cubicBezTo>
                  <a:cubicBezTo>
                    <a:pt x="0" y="41"/>
                    <a:pt x="92" y="108"/>
                    <a:pt x="217" y="166"/>
                  </a:cubicBezTo>
                  <a:cubicBezTo>
                    <a:pt x="342" y="223"/>
                    <a:pt x="453" y="248"/>
                    <a:pt x="465" y="221"/>
                  </a:cubicBezTo>
                  <a:cubicBezTo>
                    <a:pt x="472" y="206"/>
                    <a:pt x="444" y="177"/>
                    <a:pt x="394" y="144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7" name="iṣļíḑè"/>
            <p:cNvSpPr/>
            <p:nvPr/>
          </p:nvSpPr>
          <p:spPr bwMode="auto">
            <a:xfrm>
              <a:off x="7251701" y="3706813"/>
              <a:ext cx="223838" cy="115888"/>
            </a:xfrm>
            <a:custGeom>
              <a:avLst/>
              <a:gdLst>
                <a:gd name="T0" fmla="*/ 66 w 68"/>
                <a:gd name="T1" fmla="*/ 30 h 35"/>
                <a:gd name="T2" fmla="*/ 30 w 68"/>
                <a:gd name="T3" fmla="*/ 28 h 35"/>
                <a:gd name="T4" fmla="*/ 2 w 68"/>
                <a:gd name="T5" fmla="*/ 5 h 35"/>
                <a:gd name="T6" fmla="*/ 38 w 68"/>
                <a:gd name="T7" fmla="*/ 8 h 35"/>
                <a:gd name="T8" fmla="*/ 66 w 68"/>
                <a:gd name="T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5">
                  <a:moveTo>
                    <a:pt x="66" y="30"/>
                  </a:moveTo>
                  <a:cubicBezTo>
                    <a:pt x="64" y="35"/>
                    <a:pt x="48" y="34"/>
                    <a:pt x="30" y="28"/>
                  </a:cubicBezTo>
                  <a:cubicBezTo>
                    <a:pt x="13" y="21"/>
                    <a:pt x="0" y="11"/>
                    <a:pt x="2" y="5"/>
                  </a:cubicBezTo>
                  <a:cubicBezTo>
                    <a:pt x="4" y="0"/>
                    <a:pt x="20" y="1"/>
                    <a:pt x="38" y="8"/>
                  </a:cubicBezTo>
                  <a:cubicBezTo>
                    <a:pt x="55" y="15"/>
                    <a:pt x="68" y="24"/>
                    <a:pt x="66" y="3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8" name="îṡľíḍé"/>
            <p:cNvSpPr/>
            <p:nvPr/>
          </p:nvSpPr>
          <p:spPr bwMode="auto">
            <a:xfrm>
              <a:off x="7443788" y="2016125"/>
              <a:ext cx="392113" cy="244475"/>
            </a:xfrm>
            <a:custGeom>
              <a:avLst/>
              <a:gdLst>
                <a:gd name="T0" fmla="*/ 37 w 119"/>
                <a:gd name="T1" fmla="*/ 2 h 74"/>
                <a:gd name="T2" fmla="*/ 2 w 119"/>
                <a:gd name="T3" fmla="*/ 30 h 74"/>
                <a:gd name="T4" fmla="*/ 2 w 119"/>
                <a:gd name="T5" fmla="*/ 30 h 74"/>
                <a:gd name="T6" fmla="*/ 30 w 119"/>
                <a:gd name="T7" fmla="*/ 65 h 74"/>
                <a:gd name="T8" fmla="*/ 82 w 119"/>
                <a:gd name="T9" fmla="*/ 72 h 74"/>
                <a:gd name="T10" fmla="*/ 117 w 119"/>
                <a:gd name="T11" fmla="*/ 43 h 74"/>
                <a:gd name="T12" fmla="*/ 117 w 119"/>
                <a:gd name="T13" fmla="*/ 43 h 74"/>
                <a:gd name="T14" fmla="*/ 88 w 119"/>
                <a:gd name="T15" fmla="*/ 8 h 74"/>
                <a:gd name="T16" fmla="*/ 37 w 119"/>
                <a:gd name="T17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74">
                  <a:moveTo>
                    <a:pt x="37" y="2"/>
                  </a:moveTo>
                  <a:cubicBezTo>
                    <a:pt x="19" y="0"/>
                    <a:pt x="3" y="13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48"/>
                    <a:pt x="13" y="64"/>
                    <a:pt x="30" y="65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99" y="74"/>
                    <a:pt x="115" y="61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9" y="26"/>
                    <a:pt x="106" y="10"/>
                    <a:pt x="88" y="8"/>
                  </a:cubicBezTo>
                  <a:lnTo>
                    <a:pt x="37" y="2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9" name="ïṧľïḓé"/>
            <p:cNvSpPr/>
            <p:nvPr/>
          </p:nvSpPr>
          <p:spPr bwMode="auto">
            <a:xfrm>
              <a:off x="7331076" y="1739900"/>
              <a:ext cx="303213" cy="438150"/>
            </a:xfrm>
            <a:custGeom>
              <a:avLst/>
              <a:gdLst>
                <a:gd name="T0" fmla="*/ 62 w 92"/>
                <a:gd name="T1" fmla="*/ 23 h 133"/>
                <a:gd name="T2" fmla="*/ 23 w 92"/>
                <a:gd name="T3" fmla="*/ 6 h 133"/>
                <a:gd name="T4" fmla="*/ 23 w 92"/>
                <a:gd name="T5" fmla="*/ 6 h 133"/>
                <a:gd name="T6" fmla="*/ 6 w 92"/>
                <a:gd name="T7" fmla="*/ 44 h 133"/>
                <a:gd name="T8" fmla="*/ 31 w 92"/>
                <a:gd name="T9" fmla="*/ 110 h 133"/>
                <a:gd name="T10" fmla="*/ 69 w 92"/>
                <a:gd name="T11" fmla="*/ 128 h 133"/>
                <a:gd name="T12" fmla="*/ 69 w 92"/>
                <a:gd name="T13" fmla="*/ 128 h 133"/>
                <a:gd name="T14" fmla="*/ 86 w 92"/>
                <a:gd name="T15" fmla="*/ 89 h 133"/>
                <a:gd name="T16" fmla="*/ 62 w 92"/>
                <a:gd name="T17" fmla="*/ 2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3">
                  <a:moveTo>
                    <a:pt x="62" y="23"/>
                  </a:moveTo>
                  <a:cubicBezTo>
                    <a:pt x="56" y="8"/>
                    <a:pt x="39" y="0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8" y="11"/>
                    <a:pt x="0" y="28"/>
                    <a:pt x="6" y="44"/>
                  </a:cubicBezTo>
                  <a:cubicBezTo>
                    <a:pt x="31" y="110"/>
                    <a:pt x="31" y="110"/>
                    <a:pt x="31" y="110"/>
                  </a:cubicBezTo>
                  <a:cubicBezTo>
                    <a:pt x="37" y="126"/>
                    <a:pt x="54" y="133"/>
                    <a:pt x="6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84" y="122"/>
                    <a:pt x="92" y="105"/>
                    <a:pt x="86" y="89"/>
                  </a:cubicBezTo>
                  <a:lnTo>
                    <a:pt x="62" y="23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0" name="ïślïḍe"/>
            <p:cNvSpPr/>
            <p:nvPr/>
          </p:nvSpPr>
          <p:spPr bwMode="auto">
            <a:xfrm>
              <a:off x="7608888" y="1412875"/>
              <a:ext cx="649288" cy="6492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1" name="išḻíḑè"/>
            <p:cNvSpPr/>
            <p:nvPr/>
          </p:nvSpPr>
          <p:spPr bwMode="auto">
            <a:xfrm>
              <a:off x="7677151" y="1979613"/>
              <a:ext cx="561975" cy="804863"/>
            </a:xfrm>
            <a:custGeom>
              <a:avLst/>
              <a:gdLst>
                <a:gd name="T0" fmla="*/ 170 w 170"/>
                <a:gd name="T1" fmla="*/ 159 h 244"/>
                <a:gd name="T2" fmla="*/ 85 w 170"/>
                <a:gd name="T3" fmla="*/ 244 h 244"/>
                <a:gd name="T4" fmla="*/ 85 w 170"/>
                <a:gd name="T5" fmla="*/ 244 h 244"/>
                <a:gd name="T6" fmla="*/ 0 w 170"/>
                <a:gd name="T7" fmla="*/ 159 h 244"/>
                <a:gd name="T8" fmla="*/ 0 w 170"/>
                <a:gd name="T9" fmla="*/ 85 h 244"/>
                <a:gd name="T10" fmla="*/ 85 w 170"/>
                <a:gd name="T11" fmla="*/ 0 h 244"/>
                <a:gd name="T12" fmla="*/ 85 w 170"/>
                <a:gd name="T13" fmla="*/ 0 h 244"/>
                <a:gd name="T14" fmla="*/ 170 w 170"/>
                <a:gd name="T15" fmla="*/ 85 h 244"/>
                <a:gd name="T16" fmla="*/ 170 w 170"/>
                <a:gd name="T17" fmla="*/ 15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244">
                  <a:moveTo>
                    <a:pt x="170" y="159"/>
                  </a:moveTo>
                  <a:cubicBezTo>
                    <a:pt x="170" y="206"/>
                    <a:pt x="132" y="244"/>
                    <a:pt x="85" y="244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38" y="244"/>
                    <a:pt x="0" y="206"/>
                    <a:pt x="0" y="159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32" y="0"/>
                    <a:pt x="170" y="38"/>
                    <a:pt x="170" y="85"/>
                  </a:cubicBezTo>
                  <a:lnTo>
                    <a:pt x="170" y="159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2" name="ïśļîḓé"/>
            <p:cNvSpPr/>
            <p:nvPr/>
          </p:nvSpPr>
          <p:spPr bwMode="auto">
            <a:xfrm>
              <a:off x="7710488" y="2098675"/>
              <a:ext cx="238125" cy="177800"/>
            </a:xfrm>
            <a:custGeom>
              <a:avLst/>
              <a:gdLst>
                <a:gd name="T0" fmla="*/ 25 w 72"/>
                <a:gd name="T1" fmla="*/ 53 h 54"/>
                <a:gd name="T2" fmla="*/ 0 w 72"/>
                <a:gd name="T3" fmla="*/ 30 h 54"/>
                <a:gd name="T4" fmla="*/ 0 w 72"/>
                <a:gd name="T5" fmla="*/ 30 h 54"/>
                <a:gd name="T6" fmla="*/ 25 w 72"/>
                <a:gd name="T7" fmla="*/ 3 h 54"/>
                <a:gd name="T8" fmla="*/ 47 w 72"/>
                <a:gd name="T9" fmla="*/ 1 h 54"/>
                <a:gd name="T10" fmla="*/ 72 w 72"/>
                <a:gd name="T11" fmla="*/ 24 h 54"/>
                <a:gd name="T12" fmla="*/ 72 w 72"/>
                <a:gd name="T13" fmla="*/ 24 h 54"/>
                <a:gd name="T14" fmla="*/ 47 w 72"/>
                <a:gd name="T15" fmla="*/ 51 h 54"/>
                <a:gd name="T16" fmla="*/ 25 w 72"/>
                <a:gd name="T17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4">
                  <a:moveTo>
                    <a:pt x="25" y="53"/>
                  </a:moveTo>
                  <a:cubicBezTo>
                    <a:pt x="11" y="54"/>
                    <a:pt x="0" y="4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6"/>
                    <a:pt x="11" y="4"/>
                    <a:pt x="25" y="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61" y="0"/>
                    <a:pt x="72" y="10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38"/>
                    <a:pt x="61" y="50"/>
                    <a:pt x="47" y="51"/>
                  </a:cubicBezTo>
                  <a:lnTo>
                    <a:pt x="25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3" name="íṥ1ïḍê"/>
            <p:cNvSpPr/>
            <p:nvPr/>
          </p:nvSpPr>
          <p:spPr bwMode="auto">
            <a:xfrm>
              <a:off x="7386638" y="2511425"/>
              <a:ext cx="511175" cy="377825"/>
            </a:xfrm>
            <a:custGeom>
              <a:avLst/>
              <a:gdLst>
                <a:gd name="T0" fmla="*/ 59 w 155"/>
                <a:gd name="T1" fmla="*/ 108 h 115"/>
                <a:gd name="T2" fmla="*/ 7 w 155"/>
                <a:gd name="T3" fmla="*/ 82 h 115"/>
                <a:gd name="T4" fmla="*/ 7 w 155"/>
                <a:gd name="T5" fmla="*/ 82 h 115"/>
                <a:gd name="T6" fmla="*/ 34 w 155"/>
                <a:gd name="T7" fmla="*/ 30 h 115"/>
                <a:gd name="T8" fmla="*/ 96 w 155"/>
                <a:gd name="T9" fmla="*/ 8 h 115"/>
                <a:gd name="T10" fmla="*/ 148 w 155"/>
                <a:gd name="T11" fmla="*/ 34 h 115"/>
                <a:gd name="T12" fmla="*/ 148 w 155"/>
                <a:gd name="T13" fmla="*/ 34 h 115"/>
                <a:gd name="T14" fmla="*/ 122 w 155"/>
                <a:gd name="T15" fmla="*/ 86 h 115"/>
                <a:gd name="T16" fmla="*/ 59 w 155"/>
                <a:gd name="T17" fmla="*/ 10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15">
                  <a:moveTo>
                    <a:pt x="59" y="108"/>
                  </a:moveTo>
                  <a:cubicBezTo>
                    <a:pt x="38" y="115"/>
                    <a:pt x="15" y="103"/>
                    <a:pt x="7" y="82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0" y="60"/>
                    <a:pt x="12" y="37"/>
                    <a:pt x="34" y="30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18" y="0"/>
                    <a:pt x="141" y="12"/>
                    <a:pt x="148" y="34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55" y="55"/>
                    <a:pt x="144" y="78"/>
                    <a:pt x="122" y="86"/>
                  </a:cubicBezTo>
                  <a:lnTo>
                    <a:pt x="59" y="10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4" name="íşľîḑê"/>
            <p:cNvSpPr/>
            <p:nvPr/>
          </p:nvSpPr>
          <p:spPr bwMode="auto">
            <a:xfrm>
              <a:off x="7343776" y="2686050"/>
              <a:ext cx="311150" cy="563563"/>
            </a:xfrm>
            <a:custGeom>
              <a:avLst/>
              <a:gdLst>
                <a:gd name="T0" fmla="*/ 78 w 94"/>
                <a:gd name="T1" fmla="*/ 136 h 171"/>
                <a:gd name="T2" fmla="*/ 35 w 94"/>
                <a:gd name="T3" fmla="*/ 168 h 171"/>
                <a:gd name="T4" fmla="*/ 35 w 94"/>
                <a:gd name="T5" fmla="*/ 168 h 171"/>
                <a:gd name="T6" fmla="*/ 3 w 94"/>
                <a:gd name="T7" fmla="*/ 125 h 171"/>
                <a:gd name="T8" fmla="*/ 16 w 94"/>
                <a:gd name="T9" fmla="*/ 35 h 171"/>
                <a:gd name="T10" fmla="*/ 59 w 94"/>
                <a:gd name="T11" fmla="*/ 3 h 171"/>
                <a:gd name="T12" fmla="*/ 59 w 94"/>
                <a:gd name="T13" fmla="*/ 3 h 171"/>
                <a:gd name="T14" fmla="*/ 91 w 94"/>
                <a:gd name="T15" fmla="*/ 46 h 171"/>
                <a:gd name="T16" fmla="*/ 78 w 94"/>
                <a:gd name="T17" fmla="*/ 1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71">
                  <a:moveTo>
                    <a:pt x="78" y="136"/>
                  </a:moveTo>
                  <a:cubicBezTo>
                    <a:pt x="75" y="157"/>
                    <a:pt x="56" y="171"/>
                    <a:pt x="35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14" y="165"/>
                    <a:pt x="0" y="146"/>
                    <a:pt x="3" y="12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14"/>
                    <a:pt x="38" y="0"/>
                    <a:pt x="59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80" y="6"/>
                    <a:pt x="94" y="25"/>
                    <a:pt x="91" y="46"/>
                  </a:cubicBezTo>
                  <a:lnTo>
                    <a:pt x="78" y="136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5" name="ïṣliḑê"/>
            <p:cNvSpPr/>
            <p:nvPr/>
          </p:nvSpPr>
          <p:spPr bwMode="auto">
            <a:xfrm>
              <a:off x="7148513" y="3060700"/>
              <a:ext cx="415925" cy="192088"/>
            </a:xfrm>
            <a:custGeom>
              <a:avLst/>
              <a:gdLst>
                <a:gd name="T0" fmla="*/ 31 w 126"/>
                <a:gd name="T1" fmla="*/ 58 h 58"/>
                <a:gd name="T2" fmla="*/ 0 w 126"/>
                <a:gd name="T3" fmla="*/ 45 h 58"/>
                <a:gd name="T4" fmla="*/ 2 w 126"/>
                <a:gd name="T5" fmla="*/ 30 h 58"/>
                <a:gd name="T6" fmla="*/ 30 w 126"/>
                <a:gd name="T7" fmla="*/ 2 h 58"/>
                <a:gd name="T8" fmla="*/ 97 w 126"/>
                <a:gd name="T9" fmla="*/ 0 h 58"/>
                <a:gd name="T10" fmla="*/ 126 w 126"/>
                <a:gd name="T11" fmla="*/ 28 h 58"/>
                <a:gd name="T12" fmla="*/ 126 w 126"/>
                <a:gd name="T13" fmla="*/ 28 h 58"/>
                <a:gd name="T14" fmla="*/ 111 w 126"/>
                <a:gd name="T15" fmla="*/ 53 h 58"/>
                <a:gd name="T16" fmla="*/ 31 w 126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58">
                  <a:moveTo>
                    <a:pt x="31" y="58"/>
                  </a:moveTo>
                  <a:cubicBezTo>
                    <a:pt x="15" y="58"/>
                    <a:pt x="0" y="56"/>
                    <a:pt x="0" y="45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15"/>
                    <a:pt x="14" y="2"/>
                    <a:pt x="30" y="2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13" y="0"/>
                    <a:pt x="126" y="12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43"/>
                    <a:pt x="126" y="52"/>
                    <a:pt x="111" y="5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6" name="î$lídé"/>
            <p:cNvSpPr/>
            <p:nvPr/>
          </p:nvSpPr>
          <p:spPr bwMode="auto">
            <a:xfrm>
              <a:off x="7156451" y="3182938"/>
              <a:ext cx="401638" cy="73025"/>
            </a:xfrm>
            <a:custGeom>
              <a:avLst/>
              <a:gdLst>
                <a:gd name="T0" fmla="*/ 27 w 122"/>
                <a:gd name="T1" fmla="*/ 22 h 22"/>
                <a:gd name="T2" fmla="*/ 0 w 122"/>
                <a:gd name="T3" fmla="*/ 12 h 22"/>
                <a:gd name="T4" fmla="*/ 0 w 122"/>
                <a:gd name="T5" fmla="*/ 12 h 22"/>
                <a:gd name="T6" fmla="*/ 27 w 122"/>
                <a:gd name="T7" fmla="*/ 2 h 22"/>
                <a:gd name="T8" fmla="*/ 94 w 122"/>
                <a:gd name="T9" fmla="*/ 1 h 22"/>
                <a:gd name="T10" fmla="*/ 122 w 122"/>
                <a:gd name="T11" fmla="*/ 9 h 22"/>
                <a:gd name="T12" fmla="*/ 122 w 122"/>
                <a:gd name="T13" fmla="*/ 9 h 22"/>
                <a:gd name="T14" fmla="*/ 94 w 122"/>
                <a:gd name="T15" fmla="*/ 19 h 22"/>
                <a:gd name="T16" fmla="*/ 27 w 122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22">
                  <a:moveTo>
                    <a:pt x="27" y="22"/>
                  </a:moveTo>
                  <a:cubicBezTo>
                    <a:pt x="12" y="22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7"/>
                    <a:pt x="12" y="2"/>
                    <a:pt x="27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109" y="0"/>
                    <a:pt x="121" y="4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2" y="14"/>
                    <a:pt x="109" y="18"/>
                    <a:pt x="94" y="19"/>
                  </a:cubicBezTo>
                  <a:lnTo>
                    <a:pt x="27" y="22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7" name="ísḷïḍe"/>
            <p:cNvSpPr/>
            <p:nvPr/>
          </p:nvSpPr>
          <p:spPr bwMode="auto">
            <a:xfrm>
              <a:off x="7612063" y="1449388"/>
              <a:ext cx="501650" cy="539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8" name="iśḻïḍè"/>
            <p:cNvSpPr/>
            <p:nvPr/>
          </p:nvSpPr>
          <p:spPr bwMode="auto">
            <a:xfrm>
              <a:off x="7634288" y="1485900"/>
              <a:ext cx="439738" cy="474663"/>
            </a:xfrm>
            <a:prstGeom prst="ellipse">
              <a:avLst/>
            </a:pr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9" name="îşḻíḓè"/>
            <p:cNvSpPr/>
            <p:nvPr/>
          </p:nvSpPr>
          <p:spPr bwMode="auto">
            <a:xfrm>
              <a:off x="7686676" y="1560513"/>
              <a:ext cx="90488" cy="115888"/>
            </a:xfrm>
            <a:custGeom>
              <a:avLst/>
              <a:gdLst>
                <a:gd name="T0" fmla="*/ 24 w 27"/>
                <a:gd name="T1" fmla="*/ 21 h 35"/>
                <a:gd name="T2" fmla="*/ 8 w 27"/>
                <a:gd name="T3" fmla="*/ 32 h 35"/>
                <a:gd name="T4" fmla="*/ 3 w 27"/>
                <a:gd name="T5" fmla="*/ 14 h 35"/>
                <a:gd name="T6" fmla="*/ 19 w 27"/>
                <a:gd name="T7" fmla="*/ 2 h 35"/>
                <a:gd name="T8" fmla="*/ 24 w 27"/>
                <a:gd name="T9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24" y="21"/>
                  </a:moveTo>
                  <a:cubicBezTo>
                    <a:pt x="21" y="30"/>
                    <a:pt x="14" y="35"/>
                    <a:pt x="8" y="32"/>
                  </a:cubicBezTo>
                  <a:cubicBezTo>
                    <a:pt x="2" y="30"/>
                    <a:pt x="0" y="22"/>
                    <a:pt x="3" y="14"/>
                  </a:cubicBezTo>
                  <a:cubicBezTo>
                    <a:pt x="6" y="5"/>
                    <a:pt x="13" y="0"/>
                    <a:pt x="19" y="2"/>
                  </a:cubicBezTo>
                  <a:cubicBezTo>
                    <a:pt x="25" y="4"/>
                    <a:pt x="27" y="13"/>
                    <a:pt x="2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0" name="ïṩliḑe"/>
            <p:cNvSpPr/>
            <p:nvPr/>
          </p:nvSpPr>
          <p:spPr bwMode="auto">
            <a:xfrm>
              <a:off x="7747001" y="1663700"/>
              <a:ext cx="46038" cy="55563"/>
            </a:xfrm>
            <a:custGeom>
              <a:avLst/>
              <a:gdLst>
                <a:gd name="T0" fmla="*/ 12 w 14"/>
                <a:gd name="T1" fmla="*/ 11 h 17"/>
                <a:gd name="T2" fmla="*/ 4 w 14"/>
                <a:gd name="T3" fmla="*/ 16 h 17"/>
                <a:gd name="T4" fmla="*/ 2 w 14"/>
                <a:gd name="T5" fmla="*/ 7 h 17"/>
                <a:gd name="T6" fmla="*/ 9 w 14"/>
                <a:gd name="T7" fmla="*/ 1 h 17"/>
                <a:gd name="T8" fmla="*/ 12 w 14"/>
                <a:gd name="T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12" y="11"/>
                  </a:moveTo>
                  <a:cubicBezTo>
                    <a:pt x="11" y="15"/>
                    <a:pt x="7" y="17"/>
                    <a:pt x="4" y="16"/>
                  </a:cubicBezTo>
                  <a:cubicBezTo>
                    <a:pt x="1" y="15"/>
                    <a:pt x="0" y="11"/>
                    <a:pt x="2" y="7"/>
                  </a:cubicBezTo>
                  <a:cubicBezTo>
                    <a:pt x="3" y="3"/>
                    <a:pt x="7" y="0"/>
                    <a:pt x="9" y="1"/>
                  </a:cubicBezTo>
                  <a:cubicBezTo>
                    <a:pt x="12" y="2"/>
                    <a:pt x="14" y="6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1" name="išļîdé"/>
            <p:cNvSpPr/>
            <p:nvPr/>
          </p:nvSpPr>
          <p:spPr bwMode="auto">
            <a:xfrm>
              <a:off x="7673976" y="2332038"/>
              <a:ext cx="565150" cy="161925"/>
            </a:xfrm>
            <a:custGeom>
              <a:avLst/>
              <a:gdLst>
                <a:gd name="T0" fmla="*/ 171 w 171"/>
                <a:gd name="T1" fmla="*/ 49 h 49"/>
                <a:gd name="T2" fmla="*/ 1 w 171"/>
                <a:gd name="T3" fmla="*/ 39 h 49"/>
                <a:gd name="T4" fmla="*/ 0 w 171"/>
                <a:gd name="T5" fmla="*/ 31 h 49"/>
                <a:gd name="T6" fmla="*/ 171 w 171"/>
                <a:gd name="T7" fmla="*/ 41 h 49"/>
                <a:gd name="T8" fmla="*/ 171 w 171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49">
                  <a:moveTo>
                    <a:pt x="171" y="49"/>
                  </a:moveTo>
                  <a:cubicBezTo>
                    <a:pt x="75" y="9"/>
                    <a:pt x="1" y="39"/>
                    <a:pt x="1" y="3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0"/>
                    <a:pt x="72" y="0"/>
                    <a:pt x="171" y="41"/>
                  </a:cubicBezTo>
                  <a:lnTo>
                    <a:pt x="171" y="4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2" name="ísľíḍè"/>
            <p:cNvSpPr/>
            <p:nvPr/>
          </p:nvSpPr>
          <p:spPr bwMode="auto">
            <a:xfrm>
              <a:off x="7466013" y="2009775"/>
              <a:ext cx="165100" cy="217488"/>
            </a:xfrm>
            <a:custGeom>
              <a:avLst/>
              <a:gdLst>
                <a:gd name="T0" fmla="*/ 3 w 50"/>
                <a:gd name="T1" fmla="*/ 59 h 66"/>
                <a:gd name="T2" fmla="*/ 43 w 50"/>
                <a:gd name="T3" fmla="*/ 0 h 66"/>
                <a:gd name="T4" fmla="*/ 50 w 50"/>
                <a:gd name="T5" fmla="*/ 8 h 66"/>
                <a:gd name="T6" fmla="*/ 17 w 50"/>
                <a:gd name="T7" fmla="*/ 66 h 66"/>
                <a:gd name="T8" fmla="*/ 3 w 50"/>
                <a:gd name="T9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3" y="59"/>
                  </a:moveTo>
                  <a:cubicBezTo>
                    <a:pt x="0" y="24"/>
                    <a:pt x="28" y="6"/>
                    <a:pt x="43" y="0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14" y="33"/>
                    <a:pt x="17" y="66"/>
                  </a:cubicBezTo>
                  <a:lnTo>
                    <a:pt x="3" y="5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3" name="iṡļíḑè"/>
            <p:cNvSpPr/>
            <p:nvPr/>
          </p:nvSpPr>
          <p:spPr bwMode="auto">
            <a:xfrm>
              <a:off x="7413626" y="2616200"/>
              <a:ext cx="241300" cy="223838"/>
            </a:xfrm>
            <a:custGeom>
              <a:avLst/>
              <a:gdLst>
                <a:gd name="T0" fmla="*/ 59 w 73"/>
                <a:gd name="T1" fmla="*/ 68 h 68"/>
                <a:gd name="T2" fmla="*/ 0 w 73"/>
                <a:gd name="T3" fmla="*/ 23 h 68"/>
                <a:gd name="T4" fmla="*/ 6 w 73"/>
                <a:gd name="T5" fmla="*/ 11 h 68"/>
                <a:gd name="T6" fmla="*/ 73 w 73"/>
                <a:gd name="T7" fmla="*/ 61 h 68"/>
                <a:gd name="T8" fmla="*/ 59 w 73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68">
                  <a:moveTo>
                    <a:pt x="59" y="68"/>
                  </a:moveTo>
                  <a:cubicBezTo>
                    <a:pt x="35" y="18"/>
                    <a:pt x="1" y="22"/>
                    <a:pt x="0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43" y="0"/>
                    <a:pt x="73" y="61"/>
                  </a:cubicBezTo>
                  <a:lnTo>
                    <a:pt x="59" y="68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4" name="ïSlïḍé"/>
            <p:cNvSpPr/>
            <p:nvPr/>
          </p:nvSpPr>
          <p:spPr bwMode="auto">
            <a:xfrm>
              <a:off x="7664451" y="2438400"/>
              <a:ext cx="504825" cy="312738"/>
            </a:xfrm>
            <a:custGeom>
              <a:avLst/>
              <a:gdLst>
                <a:gd name="T0" fmla="*/ 48 w 153"/>
                <a:gd name="T1" fmla="*/ 92 h 95"/>
                <a:gd name="T2" fmla="*/ 3 w 153"/>
                <a:gd name="T3" fmla="*/ 56 h 95"/>
                <a:gd name="T4" fmla="*/ 3 w 153"/>
                <a:gd name="T5" fmla="*/ 56 h 95"/>
                <a:gd name="T6" fmla="*/ 39 w 153"/>
                <a:gd name="T7" fmla="*/ 11 h 95"/>
                <a:gd name="T8" fmla="*/ 105 w 153"/>
                <a:gd name="T9" fmla="*/ 2 h 95"/>
                <a:gd name="T10" fmla="*/ 151 w 153"/>
                <a:gd name="T11" fmla="*/ 39 h 95"/>
                <a:gd name="T12" fmla="*/ 151 w 153"/>
                <a:gd name="T13" fmla="*/ 39 h 95"/>
                <a:gd name="T14" fmla="*/ 114 w 153"/>
                <a:gd name="T15" fmla="*/ 84 h 95"/>
                <a:gd name="T16" fmla="*/ 48 w 153"/>
                <a:gd name="T17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95">
                  <a:moveTo>
                    <a:pt x="48" y="92"/>
                  </a:moveTo>
                  <a:cubicBezTo>
                    <a:pt x="25" y="95"/>
                    <a:pt x="5" y="78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0" y="33"/>
                    <a:pt x="17" y="13"/>
                    <a:pt x="39" y="11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28" y="0"/>
                    <a:pt x="148" y="16"/>
                    <a:pt x="151" y="39"/>
                  </a:cubicBezTo>
                  <a:cubicBezTo>
                    <a:pt x="151" y="39"/>
                    <a:pt x="151" y="39"/>
                    <a:pt x="151" y="39"/>
                  </a:cubicBezTo>
                  <a:cubicBezTo>
                    <a:pt x="153" y="62"/>
                    <a:pt x="136" y="82"/>
                    <a:pt x="114" y="84"/>
                  </a:cubicBezTo>
                  <a:lnTo>
                    <a:pt x="48" y="9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5" name="i$ļïḑé"/>
            <p:cNvSpPr/>
            <p:nvPr/>
          </p:nvSpPr>
          <p:spPr bwMode="auto">
            <a:xfrm>
              <a:off x="7521576" y="2540000"/>
              <a:ext cx="390525" cy="566738"/>
            </a:xfrm>
            <a:custGeom>
              <a:avLst/>
              <a:gdLst>
                <a:gd name="T0" fmla="*/ 79 w 118"/>
                <a:gd name="T1" fmla="*/ 142 h 172"/>
                <a:gd name="T2" fmla="*/ 30 w 118"/>
                <a:gd name="T3" fmla="*/ 164 h 172"/>
                <a:gd name="T4" fmla="*/ 30 w 118"/>
                <a:gd name="T5" fmla="*/ 164 h 172"/>
                <a:gd name="T6" fmla="*/ 8 w 118"/>
                <a:gd name="T7" fmla="*/ 115 h 172"/>
                <a:gd name="T8" fmla="*/ 40 w 118"/>
                <a:gd name="T9" fmla="*/ 30 h 172"/>
                <a:gd name="T10" fmla="*/ 89 w 118"/>
                <a:gd name="T11" fmla="*/ 8 h 172"/>
                <a:gd name="T12" fmla="*/ 89 w 118"/>
                <a:gd name="T13" fmla="*/ 8 h 172"/>
                <a:gd name="T14" fmla="*/ 111 w 118"/>
                <a:gd name="T15" fmla="*/ 57 h 172"/>
                <a:gd name="T16" fmla="*/ 79 w 118"/>
                <a:gd name="T17" fmla="*/ 14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72">
                  <a:moveTo>
                    <a:pt x="79" y="142"/>
                  </a:moveTo>
                  <a:cubicBezTo>
                    <a:pt x="72" y="162"/>
                    <a:pt x="50" y="172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10" y="157"/>
                    <a:pt x="0" y="135"/>
                    <a:pt x="8" y="115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7" y="10"/>
                    <a:pt x="69" y="0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108" y="15"/>
                    <a:pt x="118" y="37"/>
                    <a:pt x="111" y="57"/>
                  </a:cubicBezTo>
                  <a:lnTo>
                    <a:pt x="79" y="14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6" name="íṡļîḑé"/>
            <p:cNvSpPr/>
            <p:nvPr/>
          </p:nvSpPr>
          <p:spPr bwMode="auto">
            <a:xfrm>
              <a:off x="7318376" y="2916238"/>
              <a:ext cx="438150" cy="250825"/>
            </a:xfrm>
            <a:custGeom>
              <a:avLst/>
              <a:gdLst>
                <a:gd name="T0" fmla="*/ 31 w 133"/>
                <a:gd name="T1" fmla="*/ 58 h 76"/>
                <a:gd name="T2" fmla="*/ 3 w 133"/>
                <a:gd name="T3" fmla="*/ 38 h 76"/>
                <a:gd name="T4" fmla="*/ 9 w 133"/>
                <a:gd name="T5" fmla="*/ 25 h 76"/>
                <a:gd name="T6" fmla="*/ 43 w 133"/>
                <a:gd name="T7" fmla="*/ 3 h 76"/>
                <a:gd name="T8" fmla="*/ 109 w 133"/>
                <a:gd name="T9" fmla="*/ 18 h 76"/>
                <a:gd name="T10" fmla="*/ 130 w 133"/>
                <a:gd name="T11" fmla="*/ 52 h 76"/>
                <a:gd name="T12" fmla="*/ 130 w 133"/>
                <a:gd name="T13" fmla="*/ 52 h 76"/>
                <a:gd name="T14" fmla="*/ 109 w 133"/>
                <a:gd name="T15" fmla="*/ 73 h 76"/>
                <a:gd name="T16" fmla="*/ 31 w 133"/>
                <a:gd name="T17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76">
                  <a:moveTo>
                    <a:pt x="31" y="58"/>
                  </a:moveTo>
                  <a:cubicBezTo>
                    <a:pt x="15" y="55"/>
                    <a:pt x="0" y="51"/>
                    <a:pt x="3" y="38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3" y="9"/>
                    <a:pt x="28" y="0"/>
                    <a:pt x="43" y="3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24" y="22"/>
                    <a:pt x="133" y="37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7" y="67"/>
                    <a:pt x="125" y="76"/>
                    <a:pt x="109" y="7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7" name="íṥ1íḍè"/>
            <p:cNvSpPr/>
            <p:nvPr/>
          </p:nvSpPr>
          <p:spPr bwMode="auto">
            <a:xfrm>
              <a:off x="7324726" y="3038475"/>
              <a:ext cx="404813" cy="128588"/>
            </a:xfrm>
            <a:custGeom>
              <a:avLst/>
              <a:gdLst>
                <a:gd name="T0" fmla="*/ 26 w 123"/>
                <a:gd name="T1" fmla="*/ 21 h 39"/>
                <a:gd name="T2" fmla="*/ 1 w 123"/>
                <a:gd name="T3" fmla="*/ 6 h 39"/>
                <a:gd name="T4" fmla="*/ 1 w 123"/>
                <a:gd name="T5" fmla="*/ 6 h 39"/>
                <a:gd name="T6" fmla="*/ 30 w 123"/>
                <a:gd name="T7" fmla="*/ 3 h 39"/>
                <a:gd name="T8" fmla="*/ 96 w 123"/>
                <a:gd name="T9" fmla="*/ 18 h 39"/>
                <a:gd name="T10" fmla="*/ 122 w 123"/>
                <a:gd name="T11" fmla="*/ 33 h 39"/>
                <a:gd name="T12" fmla="*/ 122 w 123"/>
                <a:gd name="T13" fmla="*/ 33 h 39"/>
                <a:gd name="T14" fmla="*/ 92 w 123"/>
                <a:gd name="T15" fmla="*/ 36 h 39"/>
                <a:gd name="T16" fmla="*/ 26 w 123"/>
                <a:gd name="T17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39">
                  <a:moveTo>
                    <a:pt x="26" y="21"/>
                  </a:moveTo>
                  <a:cubicBezTo>
                    <a:pt x="11" y="17"/>
                    <a:pt x="0" y="11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1"/>
                    <a:pt x="15" y="0"/>
                    <a:pt x="30" y="3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111" y="22"/>
                    <a:pt x="123" y="28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1" y="38"/>
                    <a:pt x="107" y="39"/>
                    <a:pt x="92" y="36"/>
                  </a:cubicBezTo>
                  <a:lnTo>
                    <a:pt x="26" y="21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8" name="ïṡļîdè"/>
            <p:cNvSpPr/>
            <p:nvPr/>
          </p:nvSpPr>
          <p:spPr bwMode="auto">
            <a:xfrm>
              <a:off x="8027988" y="2065338"/>
              <a:ext cx="279400" cy="403225"/>
            </a:xfrm>
            <a:custGeom>
              <a:avLst/>
              <a:gdLst>
                <a:gd name="T0" fmla="*/ 19 w 85"/>
                <a:gd name="T1" fmla="*/ 95 h 122"/>
                <a:gd name="T2" fmla="*/ 59 w 85"/>
                <a:gd name="T3" fmla="*/ 117 h 122"/>
                <a:gd name="T4" fmla="*/ 59 w 85"/>
                <a:gd name="T5" fmla="*/ 117 h 122"/>
                <a:gd name="T6" fmla="*/ 80 w 85"/>
                <a:gd name="T7" fmla="*/ 77 h 122"/>
                <a:gd name="T8" fmla="*/ 66 w 85"/>
                <a:gd name="T9" fmla="*/ 27 h 122"/>
                <a:gd name="T10" fmla="*/ 27 w 85"/>
                <a:gd name="T11" fmla="*/ 5 h 122"/>
                <a:gd name="T12" fmla="*/ 27 w 85"/>
                <a:gd name="T13" fmla="*/ 5 h 122"/>
                <a:gd name="T14" fmla="*/ 5 w 85"/>
                <a:gd name="T15" fmla="*/ 45 h 122"/>
                <a:gd name="T16" fmla="*/ 19 w 85"/>
                <a:gd name="T17" fmla="*/ 9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22">
                  <a:moveTo>
                    <a:pt x="19" y="95"/>
                  </a:moveTo>
                  <a:cubicBezTo>
                    <a:pt x="24" y="112"/>
                    <a:pt x="42" y="122"/>
                    <a:pt x="59" y="117"/>
                  </a:cubicBezTo>
                  <a:cubicBezTo>
                    <a:pt x="59" y="117"/>
                    <a:pt x="59" y="117"/>
                    <a:pt x="59" y="117"/>
                  </a:cubicBezTo>
                  <a:cubicBezTo>
                    <a:pt x="76" y="111"/>
                    <a:pt x="85" y="94"/>
                    <a:pt x="80" y="77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1" y="10"/>
                    <a:pt x="43" y="0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10" y="10"/>
                    <a:pt x="0" y="28"/>
                    <a:pt x="5" y="45"/>
                  </a:cubicBezTo>
                  <a:lnTo>
                    <a:pt x="19" y="95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9" name="ïṡḻïdé"/>
            <p:cNvSpPr/>
            <p:nvPr/>
          </p:nvSpPr>
          <p:spPr bwMode="auto">
            <a:xfrm>
              <a:off x="7869238" y="2289175"/>
              <a:ext cx="385763" cy="376238"/>
            </a:xfrm>
            <a:custGeom>
              <a:avLst/>
              <a:gdLst>
                <a:gd name="T0" fmla="*/ 12 w 117"/>
                <a:gd name="T1" fmla="*/ 60 h 114"/>
                <a:gd name="T2" fmla="*/ 11 w 117"/>
                <a:gd name="T3" fmla="*/ 102 h 114"/>
                <a:gd name="T4" fmla="*/ 11 w 117"/>
                <a:gd name="T5" fmla="*/ 102 h 114"/>
                <a:gd name="T6" fmla="*/ 53 w 117"/>
                <a:gd name="T7" fmla="*/ 103 h 114"/>
                <a:gd name="T8" fmla="*/ 105 w 117"/>
                <a:gd name="T9" fmla="*/ 54 h 114"/>
                <a:gd name="T10" fmla="*/ 106 w 117"/>
                <a:gd name="T11" fmla="*/ 12 h 114"/>
                <a:gd name="T12" fmla="*/ 106 w 117"/>
                <a:gd name="T13" fmla="*/ 12 h 114"/>
                <a:gd name="T14" fmla="*/ 64 w 117"/>
                <a:gd name="T15" fmla="*/ 11 h 114"/>
                <a:gd name="T16" fmla="*/ 12 w 117"/>
                <a:gd name="T17" fmla="*/ 6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14">
                  <a:moveTo>
                    <a:pt x="12" y="60"/>
                  </a:moveTo>
                  <a:cubicBezTo>
                    <a:pt x="0" y="71"/>
                    <a:pt x="0" y="90"/>
                    <a:pt x="11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22" y="113"/>
                    <a:pt x="41" y="114"/>
                    <a:pt x="53" y="103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17" y="43"/>
                    <a:pt x="117" y="24"/>
                    <a:pt x="106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95" y="1"/>
                    <a:pt x="76" y="0"/>
                    <a:pt x="64" y="11"/>
                  </a:cubicBezTo>
                  <a:lnTo>
                    <a:pt x="12" y="60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0" name="ïśľïḍê"/>
            <p:cNvSpPr/>
            <p:nvPr/>
          </p:nvSpPr>
          <p:spPr bwMode="auto">
            <a:xfrm>
              <a:off x="8070851" y="2286000"/>
              <a:ext cx="223838" cy="131763"/>
            </a:xfrm>
            <a:custGeom>
              <a:avLst/>
              <a:gdLst>
                <a:gd name="T0" fmla="*/ 61 w 68"/>
                <a:gd name="T1" fmla="*/ 40 h 40"/>
                <a:gd name="T2" fmla="*/ 0 w 68"/>
                <a:gd name="T3" fmla="*/ 16 h 40"/>
                <a:gd name="T4" fmla="*/ 1 w 68"/>
                <a:gd name="T5" fmla="*/ 9 h 40"/>
                <a:gd name="T6" fmla="*/ 68 w 68"/>
                <a:gd name="T7" fmla="*/ 28 h 40"/>
                <a:gd name="T8" fmla="*/ 61 w 6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0">
                  <a:moveTo>
                    <a:pt x="61" y="40"/>
                  </a:moveTo>
                  <a:cubicBezTo>
                    <a:pt x="54" y="17"/>
                    <a:pt x="1" y="16"/>
                    <a:pt x="0" y="16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8"/>
                    <a:pt x="57" y="0"/>
                    <a:pt x="68" y="28"/>
                  </a:cubicBezTo>
                  <a:lnTo>
                    <a:pt x="61" y="40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1" name="iṥľîḓe"/>
            <p:cNvSpPr/>
            <p:nvPr/>
          </p:nvSpPr>
          <p:spPr bwMode="auto">
            <a:xfrm>
              <a:off x="7677151" y="2506663"/>
              <a:ext cx="217488" cy="277813"/>
            </a:xfrm>
            <a:custGeom>
              <a:avLst/>
              <a:gdLst>
                <a:gd name="T0" fmla="*/ 56 w 66"/>
                <a:gd name="T1" fmla="*/ 84 h 84"/>
                <a:gd name="T2" fmla="*/ 36 w 66"/>
                <a:gd name="T3" fmla="*/ 28 h 84"/>
                <a:gd name="T4" fmla="*/ 0 w 66"/>
                <a:gd name="T5" fmla="*/ 20 h 84"/>
                <a:gd name="T6" fmla="*/ 5 w 66"/>
                <a:gd name="T7" fmla="*/ 8 h 84"/>
                <a:gd name="T8" fmla="*/ 46 w 66"/>
                <a:gd name="T9" fmla="*/ 17 h 84"/>
                <a:gd name="T10" fmla="*/ 66 w 66"/>
                <a:gd name="T11" fmla="*/ 81 h 84"/>
                <a:gd name="T12" fmla="*/ 56 w 66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84">
                  <a:moveTo>
                    <a:pt x="56" y="84"/>
                  </a:moveTo>
                  <a:cubicBezTo>
                    <a:pt x="56" y="62"/>
                    <a:pt x="47" y="38"/>
                    <a:pt x="36" y="28"/>
                  </a:cubicBezTo>
                  <a:cubicBezTo>
                    <a:pt x="22" y="15"/>
                    <a:pt x="0" y="20"/>
                    <a:pt x="0" y="2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27" y="0"/>
                    <a:pt x="46" y="17"/>
                  </a:cubicBezTo>
                  <a:cubicBezTo>
                    <a:pt x="60" y="30"/>
                    <a:pt x="66" y="54"/>
                    <a:pt x="66" y="81"/>
                  </a:cubicBezTo>
                  <a:lnTo>
                    <a:pt x="56" y="84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2" name="ïṥḷiďe"/>
            <p:cNvSpPr/>
            <p:nvPr/>
          </p:nvSpPr>
          <p:spPr bwMode="auto">
            <a:xfrm>
              <a:off x="6059488" y="3100388"/>
              <a:ext cx="96838" cy="100013"/>
            </a:xfrm>
            <a:custGeom>
              <a:avLst/>
              <a:gdLst>
                <a:gd name="T0" fmla="*/ 27 w 29"/>
                <a:gd name="T1" fmla="*/ 22 h 30"/>
                <a:gd name="T2" fmla="*/ 22 w 29"/>
                <a:gd name="T3" fmla="*/ 15 h 30"/>
                <a:gd name="T4" fmla="*/ 28 w 29"/>
                <a:gd name="T5" fmla="*/ 6 h 30"/>
                <a:gd name="T6" fmla="*/ 17 w 29"/>
                <a:gd name="T7" fmla="*/ 9 h 30"/>
                <a:gd name="T8" fmla="*/ 12 w 29"/>
                <a:gd name="T9" fmla="*/ 2 h 30"/>
                <a:gd name="T10" fmla="*/ 10 w 29"/>
                <a:gd name="T11" fmla="*/ 2 h 30"/>
                <a:gd name="T12" fmla="*/ 10 w 29"/>
                <a:gd name="T13" fmla="*/ 11 h 30"/>
                <a:gd name="T14" fmla="*/ 2 w 29"/>
                <a:gd name="T15" fmla="*/ 15 h 30"/>
                <a:gd name="T16" fmla="*/ 2 w 29"/>
                <a:gd name="T17" fmla="*/ 17 h 30"/>
                <a:gd name="T18" fmla="*/ 11 w 29"/>
                <a:gd name="T19" fmla="*/ 19 h 30"/>
                <a:gd name="T20" fmla="*/ 10 w 29"/>
                <a:gd name="T21" fmla="*/ 28 h 30"/>
                <a:gd name="T22" fmla="*/ 12 w 29"/>
                <a:gd name="T23" fmla="*/ 29 h 30"/>
                <a:gd name="T24" fmla="*/ 18 w 29"/>
                <a:gd name="T25" fmla="*/ 22 h 30"/>
                <a:gd name="T26" fmla="*/ 27 w 29"/>
                <a:gd name="T27" fmla="*/ 25 h 30"/>
                <a:gd name="T28" fmla="*/ 27 w 29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8" y="6"/>
                  </a:cubicBezTo>
                  <a:cubicBezTo>
                    <a:pt x="27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10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3" y="14"/>
                    <a:pt x="2" y="15"/>
                  </a:cubicBezTo>
                  <a:cubicBezTo>
                    <a:pt x="1" y="15"/>
                    <a:pt x="0" y="16"/>
                    <a:pt x="2" y="17"/>
                  </a:cubicBezTo>
                  <a:cubicBezTo>
                    <a:pt x="4" y="18"/>
                    <a:pt x="10" y="19"/>
                    <a:pt x="11" y="19"/>
                  </a:cubicBezTo>
                  <a:cubicBezTo>
                    <a:pt x="11" y="20"/>
                    <a:pt x="10" y="25"/>
                    <a:pt x="10" y="28"/>
                  </a:cubicBezTo>
                  <a:cubicBezTo>
                    <a:pt x="10" y="30"/>
                    <a:pt x="12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7" y="25"/>
                  </a:cubicBezTo>
                  <a:cubicBezTo>
                    <a:pt x="29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3" name="iṥļiďe"/>
            <p:cNvSpPr/>
            <p:nvPr/>
          </p:nvSpPr>
          <p:spPr bwMode="auto">
            <a:xfrm>
              <a:off x="7505701" y="4683125"/>
              <a:ext cx="52388" cy="52388"/>
            </a:xfrm>
            <a:custGeom>
              <a:avLst/>
              <a:gdLst>
                <a:gd name="T0" fmla="*/ 15 w 16"/>
                <a:gd name="T1" fmla="*/ 13 h 16"/>
                <a:gd name="T2" fmla="*/ 12 w 16"/>
                <a:gd name="T3" fmla="*/ 9 h 16"/>
                <a:gd name="T4" fmla="*/ 15 w 16"/>
                <a:gd name="T5" fmla="*/ 4 h 16"/>
                <a:gd name="T6" fmla="*/ 9 w 16"/>
                <a:gd name="T7" fmla="*/ 5 h 16"/>
                <a:gd name="T8" fmla="*/ 6 w 16"/>
                <a:gd name="T9" fmla="*/ 1 h 16"/>
                <a:gd name="T10" fmla="*/ 5 w 16"/>
                <a:gd name="T11" fmla="*/ 1 h 16"/>
                <a:gd name="T12" fmla="*/ 5 w 16"/>
                <a:gd name="T13" fmla="*/ 6 h 16"/>
                <a:gd name="T14" fmla="*/ 1 w 16"/>
                <a:gd name="T15" fmla="*/ 8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6 h 16"/>
                <a:gd name="T24" fmla="*/ 10 w 16"/>
                <a:gd name="T25" fmla="*/ 12 h 16"/>
                <a:gd name="T26" fmla="*/ 15 w 16"/>
                <a:gd name="T27" fmla="*/ 14 h 16"/>
                <a:gd name="T28" fmla="*/ 15 w 16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5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2"/>
                    <a:pt x="5" y="6"/>
                    <a:pt x="5" y="6"/>
                  </a:cubicBezTo>
                  <a:cubicBezTo>
                    <a:pt x="5" y="6"/>
                    <a:pt x="1" y="8"/>
                    <a:pt x="1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6" y="10"/>
                  </a:cubicBezTo>
                  <a:cubicBezTo>
                    <a:pt x="6" y="11"/>
                    <a:pt x="6" y="14"/>
                    <a:pt x="6" y="15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7" y="16"/>
                    <a:pt x="10" y="12"/>
                    <a:pt x="10" y="12"/>
                  </a:cubicBezTo>
                  <a:cubicBezTo>
                    <a:pt x="10" y="12"/>
                    <a:pt x="14" y="14"/>
                    <a:pt x="15" y="14"/>
                  </a:cubicBezTo>
                  <a:cubicBezTo>
                    <a:pt x="16" y="14"/>
                    <a:pt x="15" y="13"/>
                    <a:pt x="15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4" name="iṥ1iďe"/>
            <p:cNvSpPr/>
            <p:nvPr/>
          </p:nvSpPr>
          <p:spPr bwMode="auto">
            <a:xfrm>
              <a:off x="8116888" y="3140075"/>
              <a:ext cx="71438" cy="76200"/>
            </a:xfrm>
            <a:custGeom>
              <a:avLst/>
              <a:gdLst>
                <a:gd name="T0" fmla="*/ 21 w 22"/>
                <a:gd name="T1" fmla="*/ 18 h 23"/>
                <a:gd name="T2" fmla="*/ 17 w 22"/>
                <a:gd name="T3" fmla="*/ 12 h 23"/>
                <a:gd name="T4" fmla="*/ 21 w 22"/>
                <a:gd name="T5" fmla="*/ 5 h 23"/>
                <a:gd name="T6" fmla="*/ 13 w 22"/>
                <a:gd name="T7" fmla="*/ 7 h 23"/>
                <a:gd name="T8" fmla="*/ 9 w 22"/>
                <a:gd name="T9" fmla="*/ 2 h 23"/>
                <a:gd name="T10" fmla="*/ 7 w 22"/>
                <a:gd name="T11" fmla="*/ 2 h 23"/>
                <a:gd name="T12" fmla="*/ 8 w 22"/>
                <a:gd name="T13" fmla="*/ 9 h 23"/>
                <a:gd name="T14" fmla="*/ 1 w 22"/>
                <a:gd name="T15" fmla="*/ 11 h 23"/>
                <a:gd name="T16" fmla="*/ 2 w 22"/>
                <a:gd name="T17" fmla="*/ 13 h 23"/>
                <a:gd name="T18" fmla="*/ 8 w 22"/>
                <a:gd name="T19" fmla="*/ 15 h 23"/>
                <a:gd name="T20" fmla="*/ 8 w 22"/>
                <a:gd name="T21" fmla="*/ 22 h 23"/>
                <a:gd name="T22" fmla="*/ 10 w 22"/>
                <a:gd name="T23" fmla="*/ 23 h 23"/>
                <a:gd name="T24" fmla="*/ 14 w 22"/>
                <a:gd name="T25" fmla="*/ 17 h 23"/>
                <a:gd name="T26" fmla="*/ 21 w 22"/>
                <a:gd name="T27" fmla="*/ 20 h 23"/>
                <a:gd name="T28" fmla="*/ 21 w 22"/>
                <a:gd name="T2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23">
                  <a:moveTo>
                    <a:pt x="21" y="18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21" y="6"/>
                    <a:pt x="21" y="5"/>
                  </a:cubicBezTo>
                  <a:cubicBezTo>
                    <a:pt x="20" y="4"/>
                    <a:pt x="13" y="7"/>
                    <a:pt x="13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7" y="0"/>
                    <a:pt x="7" y="2"/>
                  </a:cubicBezTo>
                  <a:cubicBezTo>
                    <a:pt x="6" y="3"/>
                    <a:pt x="8" y="9"/>
                    <a:pt x="8" y="9"/>
                  </a:cubicBezTo>
                  <a:cubicBezTo>
                    <a:pt x="8" y="9"/>
                    <a:pt x="2" y="11"/>
                    <a:pt x="1" y="11"/>
                  </a:cubicBezTo>
                  <a:cubicBezTo>
                    <a:pt x="0" y="12"/>
                    <a:pt x="0" y="12"/>
                    <a:pt x="2" y="13"/>
                  </a:cubicBezTo>
                  <a:cubicBezTo>
                    <a:pt x="3" y="13"/>
                    <a:pt x="7" y="15"/>
                    <a:pt x="8" y="15"/>
                  </a:cubicBezTo>
                  <a:cubicBezTo>
                    <a:pt x="8" y="16"/>
                    <a:pt x="8" y="20"/>
                    <a:pt x="8" y="22"/>
                  </a:cubicBezTo>
                  <a:cubicBezTo>
                    <a:pt x="8" y="23"/>
                    <a:pt x="9" y="23"/>
                    <a:pt x="10" y="23"/>
                  </a:cubicBezTo>
                  <a:cubicBezTo>
                    <a:pt x="10" y="22"/>
                    <a:pt x="14" y="17"/>
                    <a:pt x="14" y="17"/>
                  </a:cubicBezTo>
                  <a:cubicBezTo>
                    <a:pt x="14" y="17"/>
                    <a:pt x="19" y="20"/>
                    <a:pt x="21" y="20"/>
                  </a:cubicBezTo>
                  <a:cubicBezTo>
                    <a:pt x="22" y="20"/>
                    <a:pt x="21" y="18"/>
                    <a:pt x="21" y="1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5" name="îŝlïďè"/>
            <p:cNvSpPr/>
            <p:nvPr/>
          </p:nvSpPr>
          <p:spPr bwMode="auto">
            <a:xfrm>
              <a:off x="6713538" y="2932113"/>
              <a:ext cx="52388" cy="53975"/>
            </a:xfrm>
            <a:custGeom>
              <a:avLst/>
              <a:gdLst>
                <a:gd name="T0" fmla="*/ 15 w 16"/>
                <a:gd name="T1" fmla="*/ 12 h 16"/>
                <a:gd name="T2" fmla="*/ 12 w 16"/>
                <a:gd name="T3" fmla="*/ 8 h 16"/>
                <a:gd name="T4" fmla="*/ 15 w 16"/>
                <a:gd name="T5" fmla="*/ 3 h 16"/>
                <a:gd name="T6" fmla="*/ 9 w 16"/>
                <a:gd name="T7" fmla="*/ 4 h 16"/>
                <a:gd name="T8" fmla="*/ 6 w 16"/>
                <a:gd name="T9" fmla="*/ 1 h 16"/>
                <a:gd name="T10" fmla="*/ 5 w 16"/>
                <a:gd name="T11" fmla="*/ 1 h 16"/>
                <a:gd name="T12" fmla="*/ 6 w 16"/>
                <a:gd name="T13" fmla="*/ 6 h 16"/>
                <a:gd name="T14" fmla="*/ 1 w 16"/>
                <a:gd name="T15" fmla="*/ 7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5 h 16"/>
                <a:gd name="T24" fmla="*/ 10 w 16"/>
                <a:gd name="T25" fmla="*/ 11 h 16"/>
                <a:gd name="T26" fmla="*/ 15 w 16"/>
                <a:gd name="T27" fmla="*/ 13 h 16"/>
                <a:gd name="T28" fmla="*/ 15 w 16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5" y="3"/>
                  </a:cubicBezTo>
                  <a:cubicBezTo>
                    <a:pt x="14" y="3"/>
                    <a:pt x="9" y="4"/>
                    <a:pt x="9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1"/>
                    <a:pt x="6" y="6"/>
                    <a:pt x="6" y="6"/>
                  </a:cubicBezTo>
                  <a:cubicBezTo>
                    <a:pt x="6" y="6"/>
                    <a:pt x="2" y="7"/>
                    <a:pt x="1" y="7"/>
                  </a:cubicBezTo>
                  <a:cubicBezTo>
                    <a:pt x="1" y="8"/>
                    <a:pt x="0" y="8"/>
                    <a:pt x="1" y="9"/>
                  </a:cubicBezTo>
                  <a:cubicBezTo>
                    <a:pt x="3" y="9"/>
                    <a:pt x="6" y="10"/>
                    <a:pt x="6" y="10"/>
                  </a:cubicBezTo>
                  <a:cubicBezTo>
                    <a:pt x="6" y="10"/>
                    <a:pt x="6" y="13"/>
                    <a:pt x="6" y="15"/>
                  </a:cubicBezTo>
                  <a:cubicBezTo>
                    <a:pt x="6" y="16"/>
                    <a:pt x="7" y="16"/>
                    <a:pt x="7" y="15"/>
                  </a:cubicBezTo>
                  <a:cubicBezTo>
                    <a:pt x="8" y="15"/>
                    <a:pt x="10" y="11"/>
                    <a:pt x="10" y="11"/>
                  </a:cubicBezTo>
                  <a:cubicBezTo>
                    <a:pt x="10" y="11"/>
                    <a:pt x="14" y="13"/>
                    <a:pt x="15" y="13"/>
                  </a:cubicBezTo>
                  <a:cubicBezTo>
                    <a:pt x="16" y="13"/>
                    <a:pt x="15" y="12"/>
                    <a:pt x="15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6" name="iṩ1iḋê"/>
            <p:cNvSpPr/>
            <p:nvPr/>
          </p:nvSpPr>
          <p:spPr bwMode="auto">
            <a:xfrm>
              <a:off x="5407026" y="2511425"/>
              <a:ext cx="49213" cy="52388"/>
            </a:xfrm>
            <a:custGeom>
              <a:avLst/>
              <a:gdLst>
                <a:gd name="T0" fmla="*/ 14 w 15"/>
                <a:gd name="T1" fmla="*/ 12 h 16"/>
                <a:gd name="T2" fmla="*/ 12 w 15"/>
                <a:gd name="T3" fmla="*/ 8 h 16"/>
                <a:gd name="T4" fmla="*/ 14 w 15"/>
                <a:gd name="T5" fmla="*/ 3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0 h 16"/>
                <a:gd name="T20" fmla="*/ 6 w 15"/>
                <a:gd name="T21" fmla="*/ 15 h 16"/>
                <a:gd name="T22" fmla="*/ 7 w 15"/>
                <a:gd name="T23" fmla="*/ 16 h 16"/>
                <a:gd name="T24" fmla="*/ 10 w 15"/>
                <a:gd name="T25" fmla="*/ 12 h 16"/>
                <a:gd name="T26" fmla="*/ 14 w 15"/>
                <a:gd name="T27" fmla="*/ 14 h 16"/>
                <a:gd name="T28" fmla="*/ 14 w 15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4" y="3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7"/>
                    <a:pt x="0" y="8"/>
                  </a:cubicBezTo>
                  <a:cubicBezTo>
                    <a:pt x="0" y="8"/>
                    <a:pt x="0" y="8"/>
                    <a:pt x="1" y="9"/>
                  </a:cubicBezTo>
                  <a:cubicBezTo>
                    <a:pt x="2" y="9"/>
                    <a:pt x="5" y="10"/>
                    <a:pt x="5" y="10"/>
                  </a:cubicBezTo>
                  <a:cubicBezTo>
                    <a:pt x="5" y="11"/>
                    <a:pt x="5" y="14"/>
                    <a:pt x="6" y="15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10" y="12"/>
                    <a:pt x="10" y="12"/>
                  </a:cubicBezTo>
                  <a:cubicBezTo>
                    <a:pt x="10" y="12"/>
                    <a:pt x="13" y="14"/>
                    <a:pt x="14" y="14"/>
                  </a:cubicBezTo>
                  <a:cubicBezTo>
                    <a:pt x="15" y="13"/>
                    <a:pt x="14" y="12"/>
                    <a:pt x="14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7" name="ï$ļíḓé"/>
            <p:cNvSpPr/>
            <p:nvPr/>
          </p:nvSpPr>
          <p:spPr bwMode="auto">
            <a:xfrm>
              <a:off x="5594351" y="3889375"/>
              <a:ext cx="49213" cy="52388"/>
            </a:xfrm>
            <a:custGeom>
              <a:avLst/>
              <a:gdLst>
                <a:gd name="T0" fmla="*/ 14 w 15"/>
                <a:gd name="T1" fmla="*/ 13 h 16"/>
                <a:gd name="T2" fmla="*/ 12 w 15"/>
                <a:gd name="T3" fmla="*/ 9 h 16"/>
                <a:gd name="T4" fmla="*/ 14 w 15"/>
                <a:gd name="T5" fmla="*/ 4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1 h 16"/>
                <a:gd name="T20" fmla="*/ 5 w 15"/>
                <a:gd name="T21" fmla="*/ 15 h 16"/>
                <a:gd name="T22" fmla="*/ 7 w 15"/>
                <a:gd name="T23" fmla="*/ 16 h 16"/>
                <a:gd name="T24" fmla="*/ 9 w 15"/>
                <a:gd name="T25" fmla="*/ 12 h 16"/>
                <a:gd name="T26" fmla="*/ 14 w 15"/>
                <a:gd name="T27" fmla="*/ 14 h 16"/>
                <a:gd name="T28" fmla="*/ 14 w 15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4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5" y="11"/>
                  </a:cubicBezTo>
                  <a:cubicBezTo>
                    <a:pt x="5" y="11"/>
                    <a:pt x="5" y="14"/>
                    <a:pt x="5" y="15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7" y="16"/>
                    <a:pt x="9" y="12"/>
                    <a:pt x="9" y="12"/>
                  </a:cubicBezTo>
                  <a:cubicBezTo>
                    <a:pt x="9" y="12"/>
                    <a:pt x="13" y="14"/>
                    <a:pt x="14" y="14"/>
                  </a:cubicBezTo>
                  <a:cubicBezTo>
                    <a:pt x="15" y="14"/>
                    <a:pt x="14" y="13"/>
                    <a:pt x="14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8" name="îṧľïḑé"/>
            <p:cNvSpPr/>
            <p:nvPr/>
          </p:nvSpPr>
          <p:spPr bwMode="auto">
            <a:xfrm>
              <a:off x="7037388" y="2619375"/>
              <a:ext cx="92075" cy="98425"/>
            </a:xfrm>
            <a:custGeom>
              <a:avLst/>
              <a:gdLst>
                <a:gd name="T0" fmla="*/ 27 w 28"/>
                <a:gd name="T1" fmla="*/ 22 h 30"/>
                <a:gd name="T2" fmla="*/ 22 w 28"/>
                <a:gd name="T3" fmla="*/ 15 h 30"/>
                <a:gd name="T4" fmla="*/ 27 w 28"/>
                <a:gd name="T5" fmla="*/ 6 h 30"/>
                <a:gd name="T6" fmla="*/ 17 w 28"/>
                <a:gd name="T7" fmla="*/ 9 h 30"/>
                <a:gd name="T8" fmla="*/ 12 w 28"/>
                <a:gd name="T9" fmla="*/ 2 h 30"/>
                <a:gd name="T10" fmla="*/ 9 w 28"/>
                <a:gd name="T11" fmla="*/ 2 h 30"/>
                <a:gd name="T12" fmla="*/ 10 w 28"/>
                <a:gd name="T13" fmla="*/ 11 h 30"/>
                <a:gd name="T14" fmla="*/ 1 w 28"/>
                <a:gd name="T15" fmla="*/ 15 h 30"/>
                <a:gd name="T16" fmla="*/ 2 w 28"/>
                <a:gd name="T17" fmla="*/ 17 h 30"/>
                <a:gd name="T18" fmla="*/ 10 w 28"/>
                <a:gd name="T19" fmla="*/ 19 h 30"/>
                <a:gd name="T20" fmla="*/ 10 w 28"/>
                <a:gd name="T21" fmla="*/ 28 h 30"/>
                <a:gd name="T22" fmla="*/ 12 w 28"/>
                <a:gd name="T23" fmla="*/ 29 h 30"/>
                <a:gd name="T24" fmla="*/ 18 w 28"/>
                <a:gd name="T25" fmla="*/ 22 h 30"/>
                <a:gd name="T26" fmla="*/ 26 w 28"/>
                <a:gd name="T27" fmla="*/ 24 h 30"/>
                <a:gd name="T28" fmla="*/ 27 w 28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7" y="6"/>
                  </a:cubicBezTo>
                  <a:cubicBezTo>
                    <a:pt x="26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9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2" y="14"/>
                    <a:pt x="1" y="15"/>
                  </a:cubicBezTo>
                  <a:cubicBezTo>
                    <a:pt x="0" y="15"/>
                    <a:pt x="0" y="16"/>
                    <a:pt x="2" y="17"/>
                  </a:cubicBezTo>
                  <a:cubicBezTo>
                    <a:pt x="4" y="18"/>
                    <a:pt x="9" y="19"/>
                    <a:pt x="10" y="19"/>
                  </a:cubicBezTo>
                  <a:cubicBezTo>
                    <a:pt x="10" y="20"/>
                    <a:pt x="10" y="25"/>
                    <a:pt x="10" y="28"/>
                  </a:cubicBezTo>
                  <a:cubicBezTo>
                    <a:pt x="10" y="30"/>
                    <a:pt x="11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6" y="24"/>
                  </a:cubicBezTo>
                  <a:cubicBezTo>
                    <a:pt x="28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9" name="ïṧľíḓê"/>
            <p:cNvSpPr/>
            <p:nvPr/>
          </p:nvSpPr>
          <p:spPr bwMode="auto">
            <a:xfrm>
              <a:off x="7410451" y="3417888"/>
              <a:ext cx="165100" cy="171450"/>
            </a:xfrm>
            <a:custGeom>
              <a:avLst/>
              <a:gdLst>
                <a:gd name="T0" fmla="*/ 47 w 50"/>
                <a:gd name="T1" fmla="*/ 38 h 52"/>
                <a:gd name="T2" fmla="*/ 39 w 50"/>
                <a:gd name="T3" fmla="*/ 26 h 52"/>
                <a:gd name="T4" fmla="*/ 48 w 50"/>
                <a:gd name="T5" fmla="*/ 10 h 52"/>
                <a:gd name="T6" fmla="*/ 30 w 50"/>
                <a:gd name="T7" fmla="*/ 15 h 52"/>
                <a:gd name="T8" fmla="*/ 21 w 50"/>
                <a:gd name="T9" fmla="*/ 3 h 52"/>
                <a:gd name="T10" fmla="*/ 16 w 50"/>
                <a:gd name="T11" fmla="*/ 3 h 52"/>
                <a:gd name="T12" fmla="*/ 17 w 50"/>
                <a:gd name="T13" fmla="*/ 19 h 52"/>
                <a:gd name="T14" fmla="*/ 2 w 50"/>
                <a:gd name="T15" fmla="*/ 26 h 52"/>
                <a:gd name="T16" fmla="*/ 3 w 50"/>
                <a:gd name="T17" fmla="*/ 29 h 52"/>
                <a:gd name="T18" fmla="*/ 18 w 50"/>
                <a:gd name="T19" fmla="*/ 33 h 52"/>
                <a:gd name="T20" fmla="*/ 17 w 50"/>
                <a:gd name="T21" fmla="*/ 49 h 52"/>
                <a:gd name="T22" fmla="*/ 21 w 50"/>
                <a:gd name="T23" fmla="*/ 50 h 52"/>
                <a:gd name="T24" fmla="*/ 31 w 50"/>
                <a:gd name="T25" fmla="*/ 37 h 52"/>
                <a:gd name="T26" fmla="*/ 46 w 50"/>
                <a:gd name="T27" fmla="*/ 42 h 52"/>
                <a:gd name="T28" fmla="*/ 47 w 50"/>
                <a:gd name="T29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2">
                  <a:moveTo>
                    <a:pt x="47" y="38"/>
                  </a:move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50" y="11"/>
                    <a:pt x="48" y="10"/>
                  </a:cubicBezTo>
                  <a:cubicBezTo>
                    <a:pt x="47" y="8"/>
                    <a:pt x="30" y="15"/>
                    <a:pt x="30" y="15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18" y="0"/>
                    <a:pt x="16" y="3"/>
                  </a:cubicBezTo>
                  <a:cubicBezTo>
                    <a:pt x="15" y="6"/>
                    <a:pt x="17" y="19"/>
                    <a:pt x="17" y="19"/>
                  </a:cubicBezTo>
                  <a:cubicBezTo>
                    <a:pt x="17" y="19"/>
                    <a:pt x="4" y="25"/>
                    <a:pt x="2" y="26"/>
                  </a:cubicBezTo>
                  <a:cubicBezTo>
                    <a:pt x="0" y="27"/>
                    <a:pt x="0" y="28"/>
                    <a:pt x="3" y="29"/>
                  </a:cubicBezTo>
                  <a:cubicBezTo>
                    <a:pt x="7" y="31"/>
                    <a:pt x="16" y="33"/>
                    <a:pt x="18" y="33"/>
                  </a:cubicBezTo>
                  <a:cubicBezTo>
                    <a:pt x="18" y="35"/>
                    <a:pt x="17" y="44"/>
                    <a:pt x="17" y="49"/>
                  </a:cubicBezTo>
                  <a:cubicBezTo>
                    <a:pt x="17" y="52"/>
                    <a:pt x="19" y="52"/>
                    <a:pt x="21" y="50"/>
                  </a:cubicBezTo>
                  <a:cubicBezTo>
                    <a:pt x="22" y="49"/>
                    <a:pt x="31" y="37"/>
                    <a:pt x="31" y="37"/>
                  </a:cubicBezTo>
                  <a:cubicBezTo>
                    <a:pt x="31" y="37"/>
                    <a:pt x="43" y="43"/>
                    <a:pt x="46" y="42"/>
                  </a:cubicBezTo>
                  <a:cubicBezTo>
                    <a:pt x="50" y="42"/>
                    <a:pt x="47" y="38"/>
                    <a:pt x="47" y="3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0" name="ïşļide"/>
            <p:cNvSpPr/>
            <p:nvPr/>
          </p:nvSpPr>
          <p:spPr bwMode="auto">
            <a:xfrm>
              <a:off x="6542088" y="2533650"/>
              <a:ext cx="112713" cy="115888"/>
            </a:xfrm>
            <a:custGeom>
              <a:avLst/>
              <a:gdLst>
                <a:gd name="T0" fmla="*/ 32 w 34"/>
                <a:gd name="T1" fmla="*/ 25 h 35"/>
                <a:gd name="T2" fmla="*/ 26 w 34"/>
                <a:gd name="T3" fmla="*/ 18 h 35"/>
                <a:gd name="T4" fmla="*/ 33 w 34"/>
                <a:gd name="T5" fmla="*/ 6 h 35"/>
                <a:gd name="T6" fmla="*/ 20 w 34"/>
                <a:gd name="T7" fmla="*/ 10 h 35"/>
                <a:gd name="T8" fmla="*/ 14 w 34"/>
                <a:gd name="T9" fmla="*/ 2 h 35"/>
                <a:gd name="T10" fmla="*/ 11 w 34"/>
                <a:gd name="T11" fmla="*/ 2 h 35"/>
                <a:gd name="T12" fmla="*/ 12 w 34"/>
                <a:gd name="T13" fmla="*/ 13 h 35"/>
                <a:gd name="T14" fmla="*/ 1 w 34"/>
                <a:gd name="T15" fmla="*/ 17 h 35"/>
                <a:gd name="T16" fmla="*/ 2 w 34"/>
                <a:gd name="T17" fmla="*/ 20 h 35"/>
                <a:gd name="T18" fmla="*/ 12 w 34"/>
                <a:gd name="T19" fmla="*/ 22 h 35"/>
                <a:gd name="T20" fmla="*/ 11 w 34"/>
                <a:gd name="T21" fmla="*/ 33 h 35"/>
                <a:gd name="T22" fmla="*/ 14 w 34"/>
                <a:gd name="T23" fmla="*/ 34 h 35"/>
                <a:gd name="T24" fmla="*/ 21 w 34"/>
                <a:gd name="T25" fmla="*/ 25 h 35"/>
                <a:gd name="T26" fmla="*/ 31 w 34"/>
                <a:gd name="T27" fmla="*/ 28 h 35"/>
                <a:gd name="T28" fmla="*/ 32 w 34"/>
                <a:gd name="T29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35">
                  <a:moveTo>
                    <a:pt x="32" y="25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34" y="8"/>
                    <a:pt x="33" y="6"/>
                  </a:cubicBezTo>
                  <a:cubicBezTo>
                    <a:pt x="32" y="5"/>
                    <a:pt x="20" y="10"/>
                    <a:pt x="20" y="1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2" y="0"/>
                    <a:pt x="11" y="2"/>
                  </a:cubicBezTo>
                  <a:cubicBezTo>
                    <a:pt x="10" y="4"/>
                    <a:pt x="12" y="13"/>
                    <a:pt x="12" y="13"/>
                  </a:cubicBezTo>
                  <a:cubicBezTo>
                    <a:pt x="12" y="13"/>
                    <a:pt x="2" y="17"/>
                    <a:pt x="1" y="17"/>
                  </a:cubicBezTo>
                  <a:cubicBezTo>
                    <a:pt x="0" y="18"/>
                    <a:pt x="0" y="19"/>
                    <a:pt x="2" y="20"/>
                  </a:cubicBezTo>
                  <a:cubicBezTo>
                    <a:pt x="5" y="21"/>
                    <a:pt x="11" y="22"/>
                    <a:pt x="12" y="22"/>
                  </a:cubicBezTo>
                  <a:cubicBezTo>
                    <a:pt x="12" y="23"/>
                    <a:pt x="11" y="30"/>
                    <a:pt x="11" y="33"/>
                  </a:cubicBezTo>
                  <a:cubicBezTo>
                    <a:pt x="11" y="35"/>
                    <a:pt x="13" y="35"/>
                    <a:pt x="14" y="34"/>
                  </a:cubicBezTo>
                  <a:cubicBezTo>
                    <a:pt x="15" y="33"/>
                    <a:pt x="21" y="25"/>
                    <a:pt x="21" y="25"/>
                  </a:cubicBezTo>
                  <a:cubicBezTo>
                    <a:pt x="21" y="25"/>
                    <a:pt x="29" y="29"/>
                    <a:pt x="31" y="28"/>
                  </a:cubicBezTo>
                  <a:cubicBezTo>
                    <a:pt x="33" y="28"/>
                    <a:pt x="32" y="25"/>
                    <a:pt x="32" y="25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1" name="ïšļídé"/>
            <p:cNvSpPr/>
            <p:nvPr/>
          </p:nvSpPr>
          <p:spPr bwMode="auto">
            <a:xfrm>
              <a:off x="4868863" y="3371850"/>
              <a:ext cx="88900" cy="92075"/>
            </a:xfrm>
            <a:custGeom>
              <a:avLst/>
              <a:gdLst>
                <a:gd name="T0" fmla="*/ 25 w 27"/>
                <a:gd name="T1" fmla="*/ 22 h 28"/>
                <a:gd name="T2" fmla="*/ 20 w 27"/>
                <a:gd name="T3" fmla="*/ 15 h 28"/>
                <a:gd name="T4" fmla="*/ 25 w 27"/>
                <a:gd name="T5" fmla="*/ 6 h 28"/>
                <a:gd name="T6" fmla="*/ 15 w 27"/>
                <a:gd name="T7" fmla="*/ 8 h 28"/>
                <a:gd name="T8" fmla="*/ 10 w 27"/>
                <a:gd name="T9" fmla="*/ 2 h 28"/>
                <a:gd name="T10" fmla="*/ 8 w 27"/>
                <a:gd name="T11" fmla="*/ 1 h 28"/>
                <a:gd name="T12" fmla="*/ 9 w 27"/>
                <a:gd name="T13" fmla="*/ 10 h 28"/>
                <a:gd name="T14" fmla="*/ 1 w 27"/>
                <a:gd name="T15" fmla="*/ 13 h 28"/>
                <a:gd name="T16" fmla="*/ 1 w 27"/>
                <a:gd name="T17" fmla="*/ 15 h 28"/>
                <a:gd name="T18" fmla="*/ 9 w 27"/>
                <a:gd name="T19" fmla="*/ 18 h 28"/>
                <a:gd name="T20" fmla="*/ 10 w 27"/>
                <a:gd name="T21" fmla="*/ 26 h 28"/>
                <a:gd name="T22" fmla="*/ 11 w 27"/>
                <a:gd name="T23" fmla="*/ 27 h 28"/>
                <a:gd name="T24" fmla="*/ 17 w 27"/>
                <a:gd name="T25" fmla="*/ 21 h 28"/>
                <a:gd name="T26" fmla="*/ 25 w 27"/>
                <a:gd name="T27" fmla="*/ 24 h 28"/>
                <a:gd name="T28" fmla="*/ 25 w 27"/>
                <a:gd name="T2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28">
                  <a:moveTo>
                    <a:pt x="25" y="22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6" y="7"/>
                    <a:pt x="25" y="6"/>
                  </a:cubicBezTo>
                  <a:cubicBezTo>
                    <a:pt x="24" y="5"/>
                    <a:pt x="15" y="8"/>
                    <a:pt x="15" y="8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8" y="0"/>
                    <a:pt x="8" y="1"/>
                  </a:cubicBezTo>
                  <a:cubicBezTo>
                    <a:pt x="7" y="3"/>
                    <a:pt x="9" y="10"/>
                    <a:pt x="9" y="10"/>
                  </a:cubicBezTo>
                  <a:cubicBezTo>
                    <a:pt x="9" y="10"/>
                    <a:pt x="2" y="13"/>
                    <a:pt x="1" y="13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3" y="16"/>
                    <a:pt x="8" y="18"/>
                    <a:pt x="9" y="18"/>
                  </a:cubicBezTo>
                  <a:cubicBezTo>
                    <a:pt x="9" y="19"/>
                    <a:pt x="9" y="24"/>
                    <a:pt x="10" y="26"/>
                  </a:cubicBezTo>
                  <a:cubicBezTo>
                    <a:pt x="10" y="28"/>
                    <a:pt x="11" y="28"/>
                    <a:pt x="11" y="27"/>
                  </a:cubicBezTo>
                  <a:cubicBezTo>
                    <a:pt x="12" y="27"/>
                    <a:pt x="17" y="21"/>
                    <a:pt x="17" y="21"/>
                  </a:cubicBezTo>
                  <a:cubicBezTo>
                    <a:pt x="17" y="21"/>
                    <a:pt x="23" y="24"/>
                    <a:pt x="25" y="24"/>
                  </a:cubicBezTo>
                  <a:cubicBezTo>
                    <a:pt x="27" y="24"/>
                    <a:pt x="25" y="22"/>
                    <a:pt x="25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2" name="iSlîḋê"/>
            <p:cNvSpPr/>
            <p:nvPr/>
          </p:nvSpPr>
          <p:spPr bwMode="auto">
            <a:xfrm>
              <a:off x="6199188" y="4465638"/>
              <a:ext cx="65088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3" name="îṣḻíḑe"/>
            <p:cNvSpPr/>
            <p:nvPr/>
          </p:nvSpPr>
          <p:spPr bwMode="auto">
            <a:xfrm>
              <a:off x="4997451" y="3763963"/>
              <a:ext cx="1208088" cy="1065213"/>
            </a:xfrm>
            <a:custGeom>
              <a:avLst/>
              <a:gdLst>
                <a:gd name="T0" fmla="*/ 298 w 366"/>
                <a:gd name="T1" fmla="*/ 160 h 323"/>
                <a:gd name="T2" fmla="*/ 256 w 366"/>
                <a:gd name="T3" fmla="*/ 166 h 323"/>
                <a:gd name="T4" fmla="*/ 223 w 366"/>
                <a:gd name="T5" fmla="*/ 175 h 323"/>
                <a:gd name="T6" fmla="*/ 178 w 366"/>
                <a:gd name="T7" fmla="*/ 165 h 323"/>
                <a:gd name="T8" fmla="*/ 149 w 366"/>
                <a:gd name="T9" fmla="*/ 175 h 323"/>
                <a:gd name="T10" fmla="*/ 153 w 366"/>
                <a:gd name="T11" fmla="*/ 198 h 323"/>
                <a:gd name="T12" fmla="*/ 98 w 366"/>
                <a:gd name="T13" fmla="*/ 158 h 323"/>
                <a:gd name="T14" fmla="*/ 87 w 366"/>
                <a:gd name="T15" fmla="*/ 153 h 323"/>
                <a:gd name="T16" fmla="*/ 114 w 366"/>
                <a:gd name="T17" fmla="*/ 137 h 323"/>
                <a:gd name="T18" fmla="*/ 86 w 366"/>
                <a:gd name="T19" fmla="*/ 122 h 323"/>
                <a:gd name="T20" fmla="*/ 117 w 366"/>
                <a:gd name="T21" fmla="*/ 75 h 323"/>
                <a:gd name="T22" fmla="*/ 130 w 366"/>
                <a:gd name="T23" fmla="*/ 63 h 323"/>
                <a:gd name="T24" fmla="*/ 153 w 366"/>
                <a:gd name="T25" fmla="*/ 56 h 323"/>
                <a:gd name="T26" fmla="*/ 147 w 366"/>
                <a:gd name="T27" fmla="*/ 34 h 323"/>
                <a:gd name="T28" fmla="*/ 79 w 366"/>
                <a:gd name="T29" fmla="*/ 34 h 323"/>
                <a:gd name="T30" fmla="*/ 77 w 366"/>
                <a:gd name="T31" fmla="*/ 35 h 323"/>
                <a:gd name="T32" fmla="*/ 53 w 366"/>
                <a:gd name="T33" fmla="*/ 108 h 323"/>
                <a:gd name="T34" fmla="*/ 18 w 366"/>
                <a:gd name="T35" fmla="*/ 129 h 323"/>
                <a:gd name="T36" fmla="*/ 18 w 366"/>
                <a:gd name="T37" fmla="*/ 165 h 323"/>
                <a:gd name="T38" fmla="*/ 21 w 366"/>
                <a:gd name="T39" fmla="*/ 176 h 323"/>
                <a:gd name="T40" fmla="*/ 31 w 366"/>
                <a:gd name="T41" fmla="*/ 222 h 323"/>
                <a:gd name="T42" fmla="*/ 58 w 366"/>
                <a:gd name="T43" fmla="*/ 234 h 323"/>
                <a:gd name="T44" fmla="*/ 134 w 366"/>
                <a:gd name="T45" fmla="*/ 239 h 323"/>
                <a:gd name="T46" fmla="*/ 164 w 366"/>
                <a:gd name="T47" fmla="*/ 231 h 323"/>
                <a:gd name="T48" fmla="*/ 234 w 366"/>
                <a:gd name="T49" fmla="*/ 206 h 323"/>
                <a:gd name="T50" fmla="*/ 265 w 366"/>
                <a:gd name="T51" fmla="*/ 190 h 323"/>
                <a:gd name="T52" fmla="*/ 280 w 366"/>
                <a:gd name="T53" fmla="*/ 193 h 323"/>
                <a:gd name="T54" fmla="*/ 296 w 366"/>
                <a:gd name="T55" fmla="*/ 229 h 323"/>
                <a:gd name="T56" fmla="*/ 260 w 366"/>
                <a:gd name="T57" fmla="*/ 245 h 323"/>
                <a:gd name="T58" fmla="*/ 236 w 366"/>
                <a:gd name="T59" fmla="*/ 300 h 323"/>
                <a:gd name="T60" fmla="*/ 344 w 366"/>
                <a:gd name="T61" fmla="*/ 291 h 323"/>
                <a:gd name="T62" fmla="*/ 359 w 366"/>
                <a:gd name="T63" fmla="*/ 242 h 323"/>
                <a:gd name="T64" fmla="*/ 366 w 366"/>
                <a:gd name="T65" fmla="*/ 19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6" h="323">
                  <a:moveTo>
                    <a:pt x="323" y="152"/>
                  </a:moveTo>
                  <a:cubicBezTo>
                    <a:pt x="313" y="152"/>
                    <a:pt x="305" y="155"/>
                    <a:pt x="298" y="160"/>
                  </a:cubicBezTo>
                  <a:cubicBezTo>
                    <a:pt x="294" y="153"/>
                    <a:pt x="286" y="148"/>
                    <a:pt x="278" y="148"/>
                  </a:cubicBezTo>
                  <a:cubicBezTo>
                    <a:pt x="267" y="148"/>
                    <a:pt x="258" y="156"/>
                    <a:pt x="256" y="166"/>
                  </a:cubicBezTo>
                  <a:cubicBezTo>
                    <a:pt x="252" y="164"/>
                    <a:pt x="248" y="162"/>
                    <a:pt x="243" y="162"/>
                  </a:cubicBezTo>
                  <a:cubicBezTo>
                    <a:pt x="234" y="162"/>
                    <a:pt x="227" y="167"/>
                    <a:pt x="223" y="175"/>
                  </a:cubicBezTo>
                  <a:cubicBezTo>
                    <a:pt x="215" y="167"/>
                    <a:pt x="205" y="162"/>
                    <a:pt x="194" y="162"/>
                  </a:cubicBezTo>
                  <a:cubicBezTo>
                    <a:pt x="188" y="162"/>
                    <a:pt x="183" y="163"/>
                    <a:pt x="178" y="165"/>
                  </a:cubicBezTo>
                  <a:cubicBezTo>
                    <a:pt x="175" y="162"/>
                    <a:pt x="170" y="159"/>
                    <a:pt x="165" y="159"/>
                  </a:cubicBezTo>
                  <a:cubicBezTo>
                    <a:pt x="156" y="159"/>
                    <a:pt x="149" y="166"/>
                    <a:pt x="149" y="175"/>
                  </a:cubicBezTo>
                  <a:cubicBezTo>
                    <a:pt x="149" y="180"/>
                    <a:pt x="152" y="185"/>
                    <a:pt x="156" y="188"/>
                  </a:cubicBezTo>
                  <a:cubicBezTo>
                    <a:pt x="154" y="191"/>
                    <a:pt x="154" y="194"/>
                    <a:pt x="153" y="198"/>
                  </a:cubicBezTo>
                  <a:cubicBezTo>
                    <a:pt x="151" y="197"/>
                    <a:pt x="148" y="196"/>
                    <a:pt x="146" y="196"/>
                  </a:cubicBezTo>
                  <a:cubicBezTo>
                    <a:pt x="141" y="174"/>
                    <a:pt x="121" y="158"/>
                    <a:pt x="98" y="158"/>
                  </a:cubicBezTo>
                  <a:cubicBezTo>
                    <a:pt x="92" y="158"/>
                    <a:pt x="86" y="159"/>
                    <a:pt x="80" y="161"/>
                  </a:cubicBezTo>
                  <a:cubicBezTo>
                    <a:pt x="83" y="159"/>
                    <a:pt x="86" y="156"/>
                    <a:pt x="87" y="153"/>
                  </a:cubicBezTo>
                  <a:cubicBezTo>
                    <a:pt x="90" y="154"/>
                    <a:pt x="93" y="155"/>
                    <a:pt x="96" y="155"/>
                  </a:cubicBezTo>
                  <a:cubicBezTo>
                    <a:pt x="106" y="155"/>
                    <a:pt x="114" y="147"/>
                    <a:pt x="114" y="137"/>
                  </a:cubicBezTo>
                  <a:cubicBezTo>
                    <a:pt x="114" y="127"/>
                    <a:pt x="106" y="119"/>
                    <a:pt x="96" y="119"/>
                  </a:cubicBezTo>
                  <a:cubicBezTo>
                    <a:pt x="93" y="119"/>
                    <a:pt x="89" y="120"/>
                    <a:pt x="86" y="122"/>
                  </a:cubicBezTo>
                  <a:cubicBezTo>
                    <a:pt x="85" y="119"/>
                    <a:pt x="83" y="118"/>
                    <a:pt x="82" y="116"/>
                  </a:cubicBezTo>
                  <a:cubicBezTo>
                    <a:pt x="102" y="113"/>
                    <a:pt x="117" y="96"/>
                    <a:pt x="117" y="75"/>
                  </a:cubicBezTo>
                  <a:cubicBezTo>
                    <a:pt x="117" y="73"/>
                    <a:pt x="117" y="70"/>
                    <a:pt x="117" y="67"/>
                  </a:cubicBezTo>
                  <a:cubicBezTo>
                    <a:pt x="122" y="67"/>
                    <a:pt x="126" y="65"/>
                    <a:pt x="130" y="63"/>
                  </a:cubicBezTo>
                  <a:cubicBezTo>
                    <a:pt x="132" y="66"/>
                    <a:pt x="136" y="69"/>
                    <a:pt x="141" y="69"/>
                  </a:cubicBezTo>
                  <a:cubicBezTo>
                    <a:pt x="148" y="69"/>
                    <a:pt x="153" y="63"/>
                    <a:pt x="153" y="56"/>
                  </a:cubicBezTo>
                  <a:cubicBezTo>
                    <a:pt x="153" y="51"/>
                    <a:pt x="150" y="46"/>
                    <a:pt x="145" y="44"/>
                  </a:cubicBezTo>
                  <a:cubicBezTo>
                    <a:pt x="146" y="41"/>
                    <a:pt x="147" y="37"/>
                    <a:pt x="147" y="34"/>
                  </a:cubicBezTo>
                  <a:cubicBezTo>
                    <a:pt x="147" y="15"/>
                    <a:pt x="131" y="0"/>
                    <a:pt x="113" y="0"/>
                  </a:cubicBezTo>
                  <a:cubicBezTo>
                    <a:pt x="94" y="0"/>
                    <a:pt x="79" y="15"/>
                    <a:pt x="79" y="34"/>
                  </a:cubicBezTo>
                  <a:cubicBezTo>
                    <a:pt x="79" y="34"/>
                    <a:pt x="79" y="34"/>
                    <a:pt x="79" y="35"/>
                  </a:cubicBezTo>
                  <a:cubicBezTo>
                    <a:pt x="78" y="35"/>
                    <a:pt x="77" y="35"/>
                    <a:pt x="77" y="35"/>
                  </a:cubicBezTo>
                  <a:cubicBezTo>
                    <a:pt x="54" y="35"/>
                    <a:pt x="36" y="53"/>
                    <a:pt x="36" y="75"/>
                  </a:cubicBezTo>
                  <a:cubicBezTo>
                    <a:pt x="36" y="89"/>
                    <a:pt x="43" y="101"/>
                    <a:pt x="53" y="108"/>
                  </a:cubicBezTo>
                  <a:cubicBezTo>
                    <a:pt x="41" y="111"/>
                    <a:pt x="32" y="121"/>
                    <a:pt x="30" y="133"/>
                  </a:cubicBezTo>
                  <a:cubicBezTo>
                    <a:pt x="27" y="130"/>
                    <a:pt x="23" y="129"/>
                    <a:pt x="18" y="129"/>
                  </a:cubicBezTo>
                  <a:cubicBezTo>
                    <a:pt x="8" y="129"/>
                    <a:pt x="0" y="137"/>
                    <a:pt x="0" y="147"/>
                  </a:cubicBezTo>
                  <a:cubicBezTo>
                    <a:pt x="0" y="157"/>
                    <a:pt x="8" y="165"/>
                    <a:pt x="18" y="165"/>
                  </a:cubicBezTo>
                  <a:cubicBezTo>
                    <a:pt x="20" y="165"/>
                    <a:pt x="22" y="165"/>
                    <a:pt x="23" y="164"/>
                  </a:cubicBezTo>
                  <a:cubicBezTo>
                    <a:pt x="22" y="168"/>
                    <a:pt x="21" y="172"/>
                    <a:pt x="21" y="176"/>
                  </a:cubicBezTo>
                  <a:cubicBezTo>
                    <a:pt x="21" y="191"/>
                    <a:pt x="32" y="203"/>
                    <a:pt x="46" y="206"/>
                  </a:cubicBezTo>
                  <a:cubicBezTo>
                    <a:pt x="38" y="207"/>
                    <a:pt x="31" y="213"/>
                    <a:pt x="31" y="222"/>
                  </a:cubicBezTo>
                  <a:cubicBezTo>
                    <a:pt x="31" y="231"/>
                    <a:pt x="39" y="238"/>
                    <a:pt x="47" y="238"/>
                  </a:cubicBezTo>
                  <a:cubicBezTo>
                    <a:pt x="51" y="238"/>
                    <a:pt x="55" y="236"/>
                    <a:pt x="58" y="234"/>
                  </a:cubicBezTo>
                  <a:cubicBezTo>
                    <a:pt x="67" y="247"/>
                    <a:pt x="81" y="255"/>
                    <a:pt x="98" y="255"/>
                  </a:cubicBezTo>
                  <a:cubicBezTo>
                    <a:pt x="113" y="255"/>
                    <a:pt x="126" y="249"/>
                    <a:pt x="134" y="239"/>
                  </a:cubicBezTo>
                  <a:cubicBezTo>
                    <a:pt x="138" y="240"/>
                    <a:pt x="141" y="241"/>
                    <a:pt x="145" y="241"/>
                  </a:cubicBezTo>
                  <a:cubicBezTo>
                    <a:pt x="153" y="241"/>
                    <a:pt x="160" y="237"/>
                    <a:pt x="164" y="231"/>
                  </a:cubicBezTo>
                  <a:cubicBezTo>
                    <a:pt x="171" y="239"/>
                    <a:pt x="182" y="244"/>
                    <a:pt x="194" y="244"/>
                  </a:cubicBezTo>
                  <a:cubicBezTo>
                    <a:pt x="215" y="244"/>
                    <a:pt x="233" y="227"/>
                    <a:pt x="234" y="206"/>
                  </a:cubicBezTo>
                  <a:cubicBezTo>
                    <a:pt x="237" y="207"/>
                    <a:pt x="240" y="207"/>
                    <a:pt x="243" y="207"/>
                  </a:cubicBezTo>
                  <a:cubicBezTo>
                    <a:pt x="254" y="207"/>
                    <a:pt x="263" y="200"/>
                    <a:pt x="265" y="190"/>
                  </a:cubicBezTo>
                  <a:cubicBezTo>
                    <a:pt x="269" y="192"/>
                    <a:pt x="273" y="194"/>
                    <a:pt x="278" y="194"/>
                  </a:cubicBezTo>
                  <a:cubicBezTo>
                    <a:pt x="278" y="194"/>
                    <a:pt x="279" y="194"/>
                    <a:pt x="280" y="193"/>
                  </a:cubicBezTo>
                  <a:cubicBezTo>
                    <a:pt x="280" y="194"/>
                    <a:pt x="280" y="195"/>
                    <a:pt x="280" y="195"/>
                  </a:cubicBezTo>
                  <a:cubicBezTo>
                    <a:pt x="280" y="209"/>
                    <a:pt x="286" y="221"/>
                    <a:pt x="296" y="229"/>
                  </a:cubicBezTo>
                  <a:cubicBezTo>
                    <a:pt x="294" y="229"/>
                    <a:pt x="291" y="228"/>
                    <a:pt x="288" y="228"/>
                  </a:cubicBezTo>
                  <a:cubicBezTo>
                    <a:pt x="276" y="228"/>
                    <a:pt x="266" y="235"/>
                    <a:pt x="260" y="245"/>
                  </a:cubicBezTo>
                  <a:cubicBezTo>
                    <a:pt x="245" y="255"/>
                    <a:pt x="235" y="272"/>
                    <a:pt x="235" y="291"/>
                  </a:cubicBezTo>
                  <a:cubicBezTo>
                    <a:pt x="235" y="294"/>
                    <a:pt x="235" y="297"/>
                    <a:pt x="236" y="300"/>
                  </a:cubicBezTo>
                  <a:cubicBezTo>
                    <a:pt x="263" y="300"/>
                    <a:pt x="302" y="305"/>
                    <a:pt x="334" y="323"/>
                  </a:cubicBezTo>
                  <a:cubicBezTo>
                    <a:pt x="340" y="314"/>
                    <a:pt x="344" y="303"/>
                    <a:pt x="344" y="291"/>
                  </a:cubicBezTo>
                  <a:cubicBezTo>
                    <a:pt x="344" y="283"/>
                    <a:pt x="342" y="275"/>
                    <a:pt x="338" y="268"/>
                  </a:cubicBezTo>
                  <a:cubicBezTo>
                    <a:pt x="350" y="265"/>
                    <a:pt x="359" y="255"/>
                    <a:pt x="359" y="242"/>
                  </a:cubicBezTo>
                  <a:cubicBezTo>
                    <a:pt x="359" y="236"/>
                    <a:pt x="357" y="230"/>
                    <a:pt x="354" y="226"/>
                  </a:cubicBezTo>
                  <a:cubicBezTo>
                    <a:pt x="362" y="218"/>
                    <a:pt x="366" y="207"/>
                    <a:pt x="366" y="195"/>
                  </a:cubicBezTo>
                  <a:cubicBezTo>
                    <a:pt x="366" y="171"/>
                    <a:pt x="347" y="152"/>
                    <a:pt x="323" y="152"/>
                  </a:cubicBezTo>
                  <a:close/>
                </a:path>
              </a:pathLst>
            </a:custGeom>
            <a:solidFill>
              <a:srgbClr val="EAF7F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44" name="ïš1îďe"/>
            <p:cNvSpPr/>
            <p:nvPr/>
          </p:nvSpPr>
          <p:spPr bwMode="auto">
            <a:xfrm>
              <a:off x="4838701" y="4076700"/>
              <a:ext cx="122238" cy="122238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45" name="ïṣļiḍè"/>
            <p:cNvSpPr/>
            <p:nvPr/>
          </p:nvSpPr>
          <p:spPr bwMode="auto">
            <a:xfrm>
              <a:off x="5095876" y="3678238"/>
              <a:ext cx="115888" cy="1143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46" name="íṥlíḓê"/>
            <p:cNvSpPr/>
            <p:nvPr/>
          </p:nvSpPr>
          <p:spPr bwMode="auto">
            <a:xfrm>
              <a:off x="5245101" y="3552825"/>
              <a:ext cx="165100" cy="1651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47" name="ï$ḷïḓé"/>
            <p:cNvSpPr/>
            <p:nvPr/>
          </p:nvSpPr>
          <p:spPr bwMode="auto">
            <a:xfrm>
              <a:off x="5481638" y="3667125"/>
              <a:ext cx="82550" cy="8255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448" name="矩形 447"/>
          <p:cNvSpPr/>
          <p:nvPr userDrawn="1"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9" name="矩形 448"/>
          <p:cNvSpPr/>
          <p:nvPr userDrawn="1"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0" name="灯片编号占位符 1"/>
          <p:cNvSpPr txBox="1"/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51" name="矩形 450"/>
          <p:cNvSpPr/>
          <p:nvPr userDrawn="1"/>
        </p:nvSpPr>
        <p:spPr>
          <a:xfrm>
            <a:off x="-306070" y="1458595"/>
            <a:ext cx="4806315" cy="572452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/>
      <p:bldP spid="36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 userDrawn="1"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矩形 96"/>
          <p:cNvSpPr/>
          <p:nvPr userDrawn="1"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99" name="图片 98" descr="球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00" name="TextBox 29"/>
          <p:cNvSpPr txBox="1"/>
          <p:nvPr userDrawn="1"/>
        </p:nvSpPr>
        <p:spPr>
          <a:xfrm>
            <a:off x="1735257" y="470440"/>
            <a:ext cx="65836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solidFill>
                  <a:srgbClr val="3D85F9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实践操作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（</a:t>
            </a:r>
            <a:r>
              <a:rPr lang="en-US" altLang="zh-CN" sz="30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20min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）</a:t>
            </a:r>
            <a:endParaRPr lang="zh-CN" altLang="en-US" sz="3000" b="1" dirty="0">
              <a:solidFill>
                <a:srgbClr val="FF0000"/>
              </a:solidFill>
              <a:latin typeface="Open Sans" panose="020B0606030504020204" pitchFamily="34" charset="0"/>
              <a:ea typeface="汉仪雅酷黑 65W" panose="020B0604020202020204" pitchFamily="34" charset="-122"/>
              <a:cs typeface="Open Sans" panose="020B0606030504020204" pitchFamily="34" charset="0"/>
            </a:endParaRPr>
          </a:p>
        </p:txBody>
      </p:sp>
      <p:sp>
        <p:nvSpPr>
          <p:cNvPr id="101" name="TextBox 29"/>
          <p:cNvSpPr txBox="1"/>
          <p:nvPr userDrawn="1"/>
        </p:nvSpPr>
        <p:spPr>
          <a:xfrm>
            <a:off x="6279795" y="568590"/>
            <a:ext cx="4569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ractical </a:t>
            </a:r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peration</a:t>
            </a:r>
            <a:endParaRPr lang="en-US" altLang="zh-CN" sz="3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image" Target="../media/image4.png"/><Relationship Id="rId1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tags" Target="../tags/tag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3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3.png"/><Relationship Id="rId7" Type="http://schemas.openxmlformats.org/officeDocument/2006/relationships/image" Target="../media/image4.png"/><Relationship Id="rId6" Type="http://schemas.openxmlformats.org/officeDocument/2006/relationships/image" Target="../media/image1.png"/><Relationship Id="rId5" Type="http://schemas.openxmlformats.org/officeDocument/2006/relationships/tags" Target="../tags/tag6.xml"/><Relationship Id="rId4" Type="http://schemas.openxmlformats.org/officeDocument/2006/relationships/image" Target="../media/image2.png"/><Relationship Id="rId3" Type="http://schemas.openxmlformats.org/officeDocument/2006/relationships/image" Target="../media/image10.png"/><Relationship Id="rId2" Type="http://schemas.microsoft.com/office/2007/relationships/media" Target="../media/media2.mp3"/><Relationship Id="rId10" Type="http://schemas.openxmlformats.org/officeDocument/2006/relationships/notesSlide" Target="../notesSlides/notesSlide27.xml"/><Relationship Id="rId1" Type="http://schemas.openxmlformats.org/officeDocument/2006/relationships/audio" Target="NULL" TargetMode="Externa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6.png"/><Relationship Id="rId7" Type="http://schemas.openxmlformats.org/officeDocument/2006/relationships/image" Target="../media/image3.png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microsoft.com/office/2007/relationships/media" Target="../media/media1.mp3"/><Relationship Id="rId10" Type="http://schemas.openxmlformats.org/officeDocument/2006/relationships/notesSlide" Target="../notesSlides/notesSlide3.xml"/><Relationship Id="rId1" Type="http://schemas.openxmlformats.org/officeDocument/2006/relationships/audio" Target="NULL" TargetMode="Externa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6.xml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4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15.png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9525" y="-23718"/>
            <a:ext cx="12237720" cy="6880670"/>
          </a:xfrm>
          <a:prstGeom prst="rect">
            <a:avLst/>
          </a:prstGeom>
        </p:spPr>
      </p:pic>
      <p:sp>
        <p:nvSpPr>
          <p:cNvPr id="9" name="TextBox 29"/>
          <p:cNvSpPr txBox="1"/>
          <p:nvPr/>
        </p:nvSpPr>
        <p:spPr>
          <a:xfrm>
            <a:off x="5559742" y="773303"/>
            <a:ext cx="5027546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一阶第</a:t>
            </a:r>
            <a:r>
              <a:rPr lang="en-US" altLang="zh-CN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9</a:t>
            </a:r>
            <a:r>
              <a:rPr lang="zh-CN" altLang="en-US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课</a:t>
            </a:r>
            <a:endParaRPr lang="zh-CN" altLang="zh-CN" sz="7000" b="1" kern="1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sp>
        <p:nvSpPr>
          <p:cNvPr id="10" name="TextBox 29"/>
          <p:cNvSpPr txBox="1"/>
          <p:nvPr/>
        </p:nvSpPr>
        <p:spPr>
          <a:xfrm>
            <a:off x="6720206" y="3634297"/>
            <a:ext cx="4726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RoboMaster</a:t>
            </a:r>
            <a:r>
              <a:rPr lang="en-US" altLang="zh-CN" sz="2800" dirty="0">
                <a:solidFill>
                  <a:srgbClr val="FFFFFF"/>
                </a:solidFill>
                <a:latin typeface="宋体" pitchFamily="2" charset="-122"/>
                <a:cs typeface="宋体" pitchFamily="2" charset="-122"/>
                <a:sym typeface="字魂59号-创粗黑" panose="00000500000000000000" pitchFamily="2" charset="-122"/>
              </a:rPr>
              <a:t> </a:t>
            </a:r>
            <a:r>
              <a:rPr lang="zh-CN" altLang="en-US" sz="2800" dirty="0">
                <a:solidFill>
                  <a:srgbClr val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宋体" pitchFamily="2" charset="-122"/>
                <a:sym typeface="字魂59号-创粗黑" panose="00000500000000000000" pitchFamily="2" charset="-122"/>
              </a:rPr>
              <a:t>人工与智能课</a:t>
            </a:r>
            <a:endParaRPr lang="zh-CN" altLang="en-US" sz="2800" dirty="0">
              <a:solidFill>
                <a:srgbClr val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宋体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3" name="TextBox 29"/>
          <p:cNvSpPr txBox="1"/>
          <p:nvPr/>
        </p:nvSpPr>
        <p:spPr>
          <a:xfrm>
            <a:off x="6897370" y="1927225"/>
            <a:ext cx="591185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范围扫射</a:t>
            </a:r>
            <a:endParaRPr lang="zh-CN" altLang="en-US" sz="7000" b="1" kern="1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43651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96507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软件操作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71077" y="1319213"/>
            <a:ext cx="751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EP Robot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的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FPV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" name="矩形: 圆角 3"/>
          <p:cNvSpPr/>
          <p:nvPr/>
        </p:nvSpPr>
        <p:spPr>
          <a:xfrm rot="2700000">
            <a:off x="1905635" y="1405890"/>
            <a:ext cx="360045" cy="360045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74800" y="2110740"/>
            <a:ext cx="434213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点击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FPV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窗口右上角按钮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rcRect l="5733" r="2702" b="3926"/>
          <a:stretch>
            <a:fillRect/>
          </a:stretch>
        </p:blipFill>
        <p:spPr>
          <a:xfrm>
            <a:off x="6471920" y="3310890"/>
            <a:ext cx="5314315" cy="30143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080" y="3167380"/>
            <a:ext cx="4315460" cy="335153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118350" y="2110740"/>
            <a:ext cx="4342130" cy="9531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即可进入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FPV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模式用第一人称视角操作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EP</a:t>
            </a:r>
            <a:endParaRPr lang="en-US" altLang="zh-CN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3" grpId="1"/>
      <p:bldP spid="6" grpId="0" animBg="1"/>
      <p:bldP spid="6" grpId="1" animBg="1"/>
      <p:bldP spid="2" grpId="0" bldLvl="0" animBg="1"/>
      <p:bldP spid="18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28667" y="44286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编程模块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847850" y="1365885"/>
            <a:ext cx="5054600" cy="61214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如何获取云台姿态角值？</a:t>
            </a:r>
            <a:endParaRPr lang="zh-CN" altLang="en-US" sz="32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94485" y="4972685"/>
            <a:ext cx="4849495" cy="1383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获取云台当前在航向轴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或俯仰轴上的姿态角值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5258" y="3211596"/>
            <a:ext cx="3599180" cy="7562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834505" y="5100320"/>
            <a:ext cx="4849495" cy="1383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可以在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FPV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窗口实时观察到云台姿态角的变化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4790" y="2322830"/>
            <a:ext cx="5151755" cy="252920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1" bldLvl="0" animBg="1"/>
      <p:bldP spid="24" grpId="0" bldLvl="0" animBg="1"/>
      <p:bldP spid="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847850" y="1365885"/>
            <a:ext cx="4263390" cy="61214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什么是布尔值？</a:t>
            </a:r>
            <a:endParaRPr lang="zh-CN" altLang="en-US" sz="32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48790" y="3277870"/>
            <a:ext cx="4462145" cy="15557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使用布尔值描述事情的真假。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0655" y="2418080"/>
            <a:ext cx="5190490" cy="310197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1" bldLvl="0" animBg="1"/>
      <p:bldP spid="1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71077" y="1319213"/>
            <a:ext cx="751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逻辑运算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" name="矩形: 圆角 3"/>
          <p:cNvSpPr/>
          <p:nvPr/>
        </p:nvSpPr>
        <p:spPr>
          <a:xfrm rot="2700000">
            <a:off x="1905635" y="1405890"/>
            <a:ext cx="360045" cy="360045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896110" y="2985135"/>
            <a:ext cx="3885565" cy="22879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逻辑运算是指通过使用数学的方法描述逻辑关系的运算。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4570" y="2181225"/>
            <a:ext cx="5053965" cy="341693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3" grpId="1"/>
      <p:bldP spid="6" grpId="0" animBg="1"/>
      <p:bldP spid="6" grpId="1" animBg="1"/>
      <p:bldP spid="20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71077" y="1319213"/>
            <a:ext cx="751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“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与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运算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" name="矩形: 圆角 3"/>
          <p:cNvSpPr/>
          <p:nvPr/>
        </p:nvSpPr>
        <p:spPr>
          <a:xfrm rot="2700000">
            <a:off x="1905635" y="1405890"/>
            <a:ext cx="360045" cy="360045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877050" y="3000375"/>
            <a:ext cx="4687570" cy="15557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只有前后两个条件</a:t>
            </a:r>
            <a:r>
              <a:rPr lang="zh-CN" altLang="en-US" sz="2800" dirty="0">
                <a:ln>
                  <a:noFill/>
                </a:ln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均为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“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真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时，结果才为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“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真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。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img-interactive-5.3.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410" y="2466340"/>
            <a:ext cx="5516245" cy="31210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04430" y="4577715"/>
            <a:ext cx="4687570" cy="8235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en-US" altLang="zh-CN" sz="2800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 &amp;&amp; 0 = 0</a:t>
            </a:r>
            <a:endParaRPr lang="en-US" altLang="zh-CN" sz="2800" b="1" dirty="0">
              <a:ln>
                <a:noFill/>
              </a:ln>
              <a:solidFill>
                <a:srgbClr val="FF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3" grpId="1"/>
      <p:bldP spid="6" grpId="0" animBg="1"/>
      <p:bldP spid="6" grpId="1" animBg="1"/>
      <p:bldP spid="20" grpId="0" bldLvl="0" animBg="1"/>
      <p:bldP spid="5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71077" y="1319213"/>
            <a:ext cx="751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“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或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运算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" name="矩形: 圆角 3"/>
          <p:cNvSpPr/>
          <p:nvPr/>
        </p:nvSpPr>
        <p:spPr>
          <a:xfrm rot="2700000">
            <a:off x="1905635" y="1405890"/>
            <a:ext cx="360045" cy="360045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110730" y="3000375"/>
            <a:ext cx="4909820" cy="15557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前后两个条件只要有一个为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“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真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，结果就为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“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真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。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5" name="图片 4" descr="img-interactive-5.3.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770" y="2417445"/>
            <a:ext cx="5746750" cy="31572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04430" y="4577715"/>
            <a:ext cx="4687570" cy="8235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en-US" altLang="zh-CN" sz="2800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 || 0 = 1</a:t>
            </a:r>
            <a:endParaRPr lang="en-US" altLang="zh-CN" sz="2800" b="1" dirty="0">
              <a:ln>
                <a:noFill/>
              </a:ln>
              <a:solidFill>
                <a:srgbClr val="FF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3" grpId="1"/>
      <p:bldP spid="6" grpId="0" animBg="1"/>
      <p:bldP spid="6" grpId="1" animBg="1"/>
      <p:bldP spid="20" grpId="0"/>
      <p:bldP spid="20" grpId="1"/>
      <p:bldP spid="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71077" y="1319213"/>
            <a:ext cx="751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“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非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运算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" name="矩形: 圆角 3"/>
          <p:cNvSpPr/>
          <p:nvPr/>
        </p:nvSpPr>
        <p:spPr>
          <a:xfrm rot="2700000">
            <a:off x="1905635" y="1405890"/>
            <a:ext cx="360045" cy="360045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593840" y="2822575"/>
            <a:ext cx="4909820" cy="22879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对条件进行取反，如一个条件为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“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真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时，加上非运算结果就为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“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假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。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38415" y="5033645"/>
            <a:ext cx="4687570" cy="8235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800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！</a:t>
            </a:r>
            <a:r>
              <a:rPr lang="en-US" altLang="zh-CN" sz="2800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 = 0</a:t>
            </a:r>
            <a:endParaRPr lang="en-US" altLang="zh-CN" sz="2800" b="1" dirty="0">
              <a:ln>
                <a:noFill/>
              </a:ln>
              <a:solidFill>
                <a:srgbClr val="FF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11" name="图片 10" descr="图片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03500" y="2317115"/>
            <a:ext cx="2902585" cy="354012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3" grpId="1"/>
      <p:bldP spid="6" grpId="0" animBg="1"/>
      <p:bldP spid="6" grpId="1" animBg="1"/>
      <p:bldP spid="20" grpId="0"/>
      <p:bldP spid="20" grpId="1"/>
      <p:bldP spid="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17817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71077" y="1319213"/>
            <a:ext cx="751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练习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" name="矩形: 圆角 3"/>
          <p:cNvSpPr/>
          <p:nvPr/>
        </p:nvSpPr>
        <p:spPr>
          <a:xfrm rot="2700000">
            <a:off x="1905635" y="1405890"/>
            <a:ext cx="360045" cy="360045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842635" y="2726690"/>
            <a:ext cx="690245" cy="8235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  <a:endParaRPr lang="en-US" altLang="zh-CN" sz="2800" b="1" dirty="0">
              <a:ln>
                <a:noFill/>
              </a:ln>
              <a:solidFill>
                <a:srgbClr val="FF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70760" y="1903095"/>
            <a:ext cx="5923915" cy="8235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请对下列式子进行计算：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</a:t>
            </a:r>
            <a:endParaRPr lang="zh-CN" altLang="en-US" sz="2800" u="sng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42635" y="3782060"/>
            <a:ext cx="690245" cy="8235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</a:t>
            </a:r>
            <a:endParaRPr lang="en-US" altLang="zh-CN" sz="2800" b="1" dirty="0">
              <a:ln>
                <a:noFill/>
              </a:ln>
              <a:solidFill>
                <a:srgbClr val="FF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42635" y="4860925"/>
            <a:ext cx="690245" cy="8235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b="1" dirty="0">
                <a:ln>
                  <a:noFill/>
                </a:ln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  <a:endParaRPr lang="en-US" altLang="zh-CN" sz="2800" b="1" dirty="0">
              <a:ln>
                <a:noFill/>
              </a:ln>
              <a:solidFill>
                <a:srgbClr val="FF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11" name="图片 10" descr="图片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225" y="2822575"/>
            <a:ext cx="3121025" cy="829310"/>
          </a:xfrm>
          <a:prstGeom prst="rect">
            <a:avLst/>
          </a:prstGeom>
        </p:spPr>
      </p:pic>
      <p:pic>
        <p:nvPicPr>
          <p:cNvPr id="18" name="图片 17" descr="图片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205" y="3834130"/>
            <a:ext cx="3121025" cy="829310"/>
          </a:xfrm>
          <a:prstGeom prst="rect">
            <a:avLst/>
          </a:prstGeom>
        </p:spPr>
      </p:pic>
      <p:pic>
        <p:nvPicPr>
          <p:cNvPr id="19" name="图片 18" descr="图片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3700" y="4940935"/>
            <a:ext cx="3121025" cy="82931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3" grpId="1"/>
      <p:bldP spid="6" grpId="0" bldLvl="0" animBg="1"/>
      <p:bldP spid="6" grpId="1" animBg="1"/>
      <p:bldP spid="7" grpId="0"/>
      <p:bldP spid="7" grpId="1"/>
      <p:bldP spid="2" grpId="0"/>
      <p:bldP spid="2" grpId="1"/>
      <p:bldP spid="9" grpId="0"/>
      <p:bldP spid="9" grpId="1"/>
      <p:bldP spid="16" grpId="0"/>
      <p:bldP spid="1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编程模块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71077" y="1319213"/>
            <a:ext cx="751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逻辑运算模块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" name="矩形: 圆角 3"/>
          <p:cNvSpPr/>
          <p:nvPr/>
        </p:nvSpPr>
        <p:spPr>
          <a:xfrm rot="2700000">
            <a:off x="1905635" y="1405890"/>
            <a:ext cx="360045" cy="360045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061710" y="2335530"/>
            <a:ext cx="4909820" cy="8235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两个条件进行与运算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clrChange>
              <a:clrFrom>
                <a:srgbClr val="12283D">
                  <a:alpha val="100000"/>
                </a:srgbClr>
              </a:clrFrom>
              <a:clrTo>
                <a:srgbClr val="12283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0315" y="2335530"/>
            <a:ext cx="2517775" cy="864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clrChange>
              <a:clrFrom>
                <a:srgbClr val="12283D">
                  <a:alpha val="100000"/>
                </a:srgbClr>
              </a:clrFrom>
              <a:clrTo>
                <a:srgbClr val="12283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9990" y="3775075"/>
            <a:ext cx="2527300" cy="8096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61710" y="3775075"/>
            <a:ext cx="4909820" cy="8235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两个条件进行或运算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clrChange>
              <a:clrFrom>
                <a:srgbClr val="12283D">
                  <a:alpha val="100000"/>
                </a:srgbClr>
              </a:clrFrom>
              <a:clrTo>
                <a:srgbClr val="12283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2560" y="5155565"/>
            <a:ext cx="2042795" cy="9569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147435" y="5155565"/>
            <a:ext cx="4909820" cy="8235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对条件进行非运算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3" grpId="1"/>
      <p:bldP spid="6" grpId="0" animBg="1"/>
      <p:bldP spid="6" grpId="1" animBg="1"/>
      <p:bldP spid="20" grpId="0" bldLvl="0" animBg="1"/>
      <p:bldP spid="8" grpId="0" bldLvl="0" animBg="1"/>
      <p:bldP spid="11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编程模块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71077" y="1319213"/>
            <a:ext cx="751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判断结构模块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" name="矩形: 圆角 3"/>
          <p:cNvSpPr/>
          <p:nvPr/>
        </p:nvSpPr>
        <p:spPr>
          <a:xfrm rot="2700000">
            <a:off x="1905635" y="1405890"/>
            <a:ext cx="360045" cy="360045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029325" y="3000375"/>
            <a:ext cx="4909820" cy="15557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当条件为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“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真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时，执行内部的程序。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clrChange>
              <a:clrFrom>
                <a:srgbClr val="12283D">
                  <a:alpha val="100000"/>
                </a:srgbClr>
              </a:clrFrom>
              <a:clrTo>
                <a:srgbClr val="12283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0760" y="2822575"/>
            <a:ext cx="2868930" cy="202120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3" grpId="1"/>
      <p:bldP spid="6" grpId="0" animBg="1"/>
      <p:bldP spid="6" grpId="1" animBg="1"/>
      <p:bldP spid="20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-2540"/>
            <a:ext cx="12203430" cy="6863715"/>
          </a:xfrm>
          <a:prstGeom prst="rect">
            <a:avLst/>
          </a:prstGeom>
        </p:spPr>
      </p:pic>
      <p:sp>
        <p:nvSpPr>
          <p:cNvPr id="6" name="平行四边形 5"/>
          <p:cNvSpPr/>
          <p:nvPr/>
        </p:nvSpPr>
        <p:spPr>
          <a:xfrm>
            <a:off x="892912" y="-127000"/>
            <a:ext cx="7914884" cy="6984999"/>
          </a:xfrm>
          <a:prstGeom prst="parallelogram">
            <a:avLst>
              <a:gd name="adj" fmla="val 368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/>
          <p:cNvSpPr txBox="1"/>
          <p:nvPr/>
        </p:nvSpPr>
        <p:spPr>
          <a:xfrm>
            <a:off x="3666250" y="645623"/>
            <a:ext cx="24297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5000" b="1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目录</a:t>
            </a:r>
            <a:endParaRPr lang="en-US" altLang="zh-CN" sz="5000" b="1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pic>
        <p:nvPicPr>
          <p:cNvPr id="11" name="图片 10" descr="球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7" y="524755"/>
            <a:ext cx="1219200" cy="951865"/>
          </a:xfrm>
          <a:prstGeom prst="rect">
            <a:avLst/>
          </a:prstGeom>
        </p:spPr>
      </p:pic>
      <p:sp>
        <p:nvSpPr>
          <p:cNvPr id="15" name="TextBox 29"/>
          <p:cNvSpPr txBox="1"/>
          <p:nvPr/>
        </p:nvSpPr>
        <p:spPr>
          <a:xfrm>
            <a:off x="3887101" y="1832978"/>
            <a:ext cx="307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en-US" altLang="zh-CN" sz="3600" kern="100" dirty="0">
                <a:solidFill>
                  <a:srgbClr val="53A1F7"/>
                </a:solidFill>
                <a:latin typeface="Gotham" panose="02000604030000020004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P B L</a:t>
            </a:r>
            <a:endParaRPr lang="en-US" altLang="zh-CN" sz="3600" kern="100" dirty="0">
              <a:solidFill>
                <a:srgbClr val="53A1F7"/>
              </a:solidFill>
              <a:latin typeface="Gotham" panose="02000604030000020004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229589" y="1870773"/>
            <a:ext cx="540000" cy="554400"/>
          </a:xfrm>
          <a:prstGeom prst="ellipse">
            <a:avLst/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kern="100" dirty="0">
                <a:solidFill>
                  <a:schemeClr val="bg1"/>
                </a:solidFill>
                <a:latin typeface="Gotham" panose="02000604030000020004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1</a:t>
            </a:r>
            <a:endParaRPr lang="en-US" altLang="zh-CN" sz="3200" kern="100" dirty="0">
              <a:solidFill>
                <a:schemeClr val="bg1"/>
              </a:solidFill>
              <a:latin typeface="Gotham" panose="02000604030000020004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0" name="TextBox 29"/>
          <p:cNvSpPr txBox="1"/>
          <p:nvPr/>
        </p:nvSpPr>
        <p:spPr>
          <a:xfrm>
            <a:off x="4427102" y="2795369"/>
            <a:ext cx="2759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3200" kern="100" dirty="0">
                <a:solidFill>
                  <a:srgbClr val="53A1F7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  <a:sym typeface="+mn-ea"/>
              </a:rPr>
              <a:t>理论学习</a:t>
            </a:r>
            <a:endParaRPr lang="en-US" altLang="zh-CN" sz="3200" kern="100" dirty="0">
              <a:solidFill>
                <a:srgbClr val="53A1F7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769589" y="2820464"/>
            <a:ext cx="540000" cy="554400"/>
          </a:xfrm>
          <a:prstGeom prst="ellipse">
            <a:avLst/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kern="100" dirty="0">
                <a:solidFill>
                  <a:schemeClr val="bg1"/>
                </a:solidFill>
                <a:latin typeface="Gotham" panose="02000604030000020004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2</a:t>
            </a:r>
            <a:endParaRPr lang="en-US" altLang="zh-CN" sz="3200" kern="100" dirty="0">
              <a:solidFill>
                <a:schemeClr val="bg1"/>
              </a:solidFill>
              <a:latin typeface="Gotham" panose="02000604030000020004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4" name="TextBox 29"/>
          <p:cNvSpPr txBox="1"/>
          <p:nvPr/>
        </p:nvSpPr>
        <p:spPr>
          <a:xfrm>
            <a:off x="5040672" y="3741418"/>
            <a:ext cx="322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3200" kern="100" dirty="0">
                <a:solidFill>
                  <a:srgbClr val="53A1F7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  <a:sym typeface="+mn-ea"/>
              </a:rPr>
              <a:t>实践任务</a:t>
            </a:r>
            <a:endParaRPr lang="en-US" altLang="zh-CN" sz="3200" kern="100" dirty="0">
              <a:solidFill>
                <a:srgbClr val="53A1F7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383159" y="3766513"/>
            <a:ext cx="540000" cy="554400"/>
          </a:xfrm>
          <a:prstGeom prst="ellipse">
            <a:avLst/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kern="100" dirty="0">
                <a:solidFill>
                  <a:schemeClr val="bg1"/>
                </a:solidFill>
                <a:latin typeface="Gotham" panose="02000604030000020004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3</a:t>
            </a:r>
            <a:endParaRPr lang="en-US" altLang="zh-CN" sz="3200" kern="100" dirty="0">
              <a:solidFill>
                <a:schemeClr val="bg1"/>
              </a:solidFill>
              <a:latin typeface="Gotham" panose="02000604030000020004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grpSp>
        <p:nvGrpSpPr>
          <p:cNvPr id="28" name="086bbcfd-e0ee-402c-aeb3-4a9ea155e99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8609694" y="3087756"/>
            <a:ext cx="2397648" cy="3311892"/>
            <a:chOff x="4389438" y="1098551"/>
            <a:chExt cx="3397250" cy="4692650"/>
          </a:xfrm>
        </p:grpSpPr>
        <p:sp>
          <p:nvSpPr>
            <p:cNvPr id="29" name="îṡḷiḍè"/>
            <p:cNvSpPr/>
            <p:nvPr/>
          </p:nvSpPr>
          <p:spPr bwMode="auto">
            <a:xfrm>
              <a:off x="6083300" y="2844801"/>
              <a:ext cx="1703388" cy="2946400"/>
            </a:xfrm>
            <a:custGeom>
              <a:avLst/>
              <a:gdLst>
                <a:gd name="T0" fmla="*/ 104 w 209"/>
                <a:gd name="T1" fmla="*/ 0 h 363"/>
                <a:gd name="T2" fmla="*/ 0 w 209"/>
                <a:gd name="T3" fmla="*/ 104 h 363"/>
                <a:gd name="T4" fmla="*/ 87 w 209"/>
                <a:gd name="T5" fmla="*/ 349 h 363"/>
                <a:gd name="T6" fmla="*/ 121 w 209"/>
                <a:gd name="T7" fmla="*/ 349 h 363"/>
                <a:gd name="T8" fmla="*/ 209 w 209"/>
                <a:gd name="T9" fmla="*/ 104 h 363"/>
                <a:gd name="T10" fmla="*/ 104 w 209"/>
                <a:gd name="T11" fmla="*/ 0 h 363"/>
                <a:gd name="T12" fmla="*/ 104 w 209"/>
                <a:gd name="T13" fmla="*/ 165 h 363"/>
                <a:gd name="T14" fmla="*/ 42 w 209"/>
                <a:gd name="T15" fmla="*/ 102 h 363"/>
                <a:gd name="T16" fmla="*/ 104 w 209"/>
                <a:gd name="T17" fmla="*/ 39 h 363"/>
                <a:gd name="T18" fmla="*/ 167 w 209"/>
                <a:gd name="T19" fmla="*/ 102 h 363"/>
                <a:gd name="T20" fmla="*/ 104 w 209"/>
                <a:gd name="T21" fmla="*/ 16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363">
                  <a:moveTo>
                    <a:pt x="104" y="0"/>
                  </a:moveTo>
                  <a:cubicBezTo>
                    <a:pt x="46" y="0"/>
                    <a:pt x="0" y="47"/>
                    <a:pt x="0" y="104"/>
                  </a:cubicBezTo>
                  <a:cubicBezTo>
                    <a:pt x="0" y="178"/>
                    <a:pt x="57" y="294"/>
                    <a:pt x="87" y="349"/>
                  </a:cubicBezTo>
                  <a:cubicBezTo>
                    <a:pt x="94" y="363"/>
                    <a:pt x="114" y="363"/>
                    <a:pt x="121" y="349"/>
                  </a:cubicBezTo>
                  <a:cubicBezTo>
                    <a:pt x="151" y="293"/>
                    <a:pt x="209" y="175"/>
                    <a:pt x="209" y="104"/>
                  </a:cubicBezTo>
                  <a:cubicBezTo>
                    <a:pt x="209" y="47"/>
                    <a:pt x="162" y="0"/>
                    <a:pt x="104" y="0"/>
                  </a:cubicBezTo>
                  <a:moveTo>
                    <a:pt x="104" y="165"/>
                  </a:moveTo>
                  <a:cubicBezTo>
                    <a:pt x="70" y="165"/>
                    <a:pt x="42" y="136"/>
                    <a:pt x="42" y="102"/>
                  </a:cubicBezTo>
                  <a:cubicBezTo>
                    <a:pt x="42" y="67"/>
                    <a:pt x="70" y="39"/>
                    <a:pt x="104" y="39"/>
                  </a:cubicBezTo>
                  <a:cubicBezTo>
                    <a:pt x="139" y="39"/>
                    <a:pt x="167" y="67"/>
                    <a:pt x="167" y="102"/>
                  </a:cubicBezTo>
                  <a:cubicBezTo>
                    <a:pt x="167" y="136"/>
                    <a:pt x="139" y="165"/>
                    <a:pt x="104" y="165"/>
                  </a:cubicBezTo>
                </a:path>
              </a:pathLst>
            </a:custGeom>
            <a:solidFill>
              <a:srgbClr val="52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isľiḓé"/>
            <p:cNvSpPr/>
            <p:nvPr/>
          </p:nvSpPr>
          <p:spPr bwMode="auto">
            <a:xfrm>
              <a:off x="6083300" y="2844801"/>
              <a:ext cx="1482725" cy="2930525"/>
            </a:xfrm>
            <a:custGeom>
              <a:avLst/>
              <a:gdLst>
                <a:gd name="T0" fmla="*/ 167 w 182"/>
                <a:gd name="T1" fmla="*/ 102 h 361"/>
                <a:gd name="T2" fmla="*/ 112 w 182"/>
                <a:gd name="T3" fmla="*/ 40 h 361"/>
                <a:gd name="T4" fmla="*/ 119 w 182"/>
                <a:gd name="T5" fmla="*/ 39 h 361"/>
                <a:gd name="T6" fmla="*/ 182 w 182"/>
                <a:gd name="T7" fmla="*/ 102 h 361"/>
                <a:gd name="T8" fmla="*/ 119 w 182"/>
                <a:gd name="T9" fmla="*/ 165 h 361"/>
                <a:gd name="T10" fmla="*/ 112 w 182"/>
                <a:gd name="T11" fmla="*/ 164 h 361"/>
                <a:gd name="T12" fmla="*/ 167 w 182"/>
                <a:gd name="T13" fmla="*/ 102 h 361"/>
                <a:gd name="T14" fmla="*/ 102 w 182"/>
                <a:gd name="T15" fmla="*/ 349 h 361"/>
                <a:gd name="T16" fmla="*/ 15 w 182"/>
                <a:gd name="T17" fmla="*/ 104 h 361"/>
                <a:gd name="T18" fmla="*/ 112 w 182"/>
                <a:gd name="T19" fmla="*/ 0 h 361"/>
                <a:gd name="T20" fmla="*/ 104 w 182"/>
                <a:gd name="T21" fmla="*/ 0 h 361"/>
                <a:gd name="T22" fmla="*/ 0 w 182"/>
                <a:gd name="T23" fmla="*/ 104 h 361"/>
                <a:gd name="T24" fmla="*/ 87 w 182"/>
                <a:gd name="T25" fmla="*/ 349 h 361"/>
                <a:gd name="T26" fmla="*/ 112 w 182"/>
                <a:gd name="T27" fmla="*/ 358 h 361"/>
                <a:gd name="T28" fmla="*/ 102 w 182"/>
                <a:gd name="T29" fmla="*/ 349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2" h="361">
                  <a:moveTo>
                    <a:pt x="167" y="102"/>
                  </a:moveTo>
                  <a:cubicBezTo>
                    <a:pt x="167" y="70"/>
                    <a:pt x="143" y="43"/>
                    <a:pt x="112" y="40"/>
                  </a:cubicBezTo>
                  <a:cubicBezTo>
                    <a:pt x="114" y="39"/>
                    <a:pt x="117" y="39"/>
                    <a:pt x="119" y="39"/>
                  </a:cubicBezTo>
                  <a:cubicBezTo>
                    <a:pt x="154" y="39"/>
                    <a:pt x="182" y="67"/>
                    <a:pt x="182" y="102"/>
                  </a:cubicBezTo>
                  <a:cubicBezTo>
                    <a:pt x="182" y="136"/>
                    <a:pt x="154" y="165"/>
                    <a:pt x="119" y="165"/>
                  </a:cubicBezTo>
                  <a:cubicBezTo>
                    <a:pt x="117" y="165"/>
                    <a:pt x="114" y="164"/>
                    <a:pt x="112" y="164"/>
                  </a:cubicBezTo>
                  <a:cubicBezTo>
                    <a:pt x="143" y="160"/>
                    <a:pt x="167" y="134"/>
                    <a:pt x="167" y="102"/>
                  </a:cubicBezTo>
                  <a:moveTo>
                    <a:pt x="102" y="349"/>
                  </a:moveTo>
                  <a:cubicBezTo>
                    <a:pt x="72" y="294"/>
                    <a:pt x="15" y="178"/>
                    <a:pt x="15" y="104"/>
                  </a:cubicBezTo>
                  <a:cubicBezTo>
                    <a:pt x="15" y="49"/>
                    <a:pt x="57" y="4"/>
                    <a:pt x="112" y="0"/>
                  </a:cubicBezTo>
                  <a:cubicBezTo>
                    <a:pt x="109" y="0"/>
                    <a:pt x="107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178"/>
                    <a:pt x="57" y="294"/>
                    <a:pt x="87" y="349"/>
                  </a:cubicBezTo>
                  <a:cubicBezTo>
                    <a:pt x="92" y="359"/>
                    <a:pt x="103" y="361"/>
                    <a:pt x="112" y="358"/>
                  </a:cubicBezTo>
                  <a:cubicBezTo>
                    <a:pt x="108" y="356"/>
                    <a:pt x="104" y="353"/>
                    <a:pt x="102" y="349"/>
                  </a:cubicBezTo>
                </a:path>
              </a:pathLst>
            </a:custGeom>
            <a:solidFill>
              <a:srgbClr val="52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îśḷídé"/>
            <p:cNvSpPr/>
            <p:nvPr/>
          </p:nvSpPr>
          <p:spPr bwMode="auto">
            <a:xfrm>
              <a:off x="5921375" y="1406526"/>
              <a:ext cx="1001713" cy="1446213"/>
            </a:xfrm>
            <a:custGeom>
              <a:avLst/>
              <a:gdLst>
                <a:gd name="T0" fmla="*/ 287 w 631"/>
                <a:gd name="T1" fmla="*/ 82 h 911"/>
                <a:gd name="T2" fmla="*/ 631 w 631"/>
                <a:gd name="T3" fmla="*/ 0 h 911"/>
                <a:gd name="T4" fmla="*/ 256 w 631"/>
                <a:gd name="T5" fmla="*/ 895 h 911"/>
                <a:gd name="T6" fmla="*/ 0 w 631"/>
                <a:gd name="T7" fmla="*/ 911 h 911"/>
                <a:gd name="T8" fmla="*/ 287 w 631"/>
                <a:gd name="T9" fmla="*/ 82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1" h="911">
                  <a:moveTo>
                    <a:pt x="287" y="82"/>
                  </a:moveTo>
                  <a:lnTo>
                    <a:pt x="631" y="0"/>
                  </a:lnTo>
                  <a:lnTo>
                    <a:pt x="256" y="895"/>
                  </a:lnTo>
                  <a:lnTo>
                    <a:pt x="0" y="911"/>
                  </a:lnTo>
                  <a:lnTo>
                    <a:pt x="287" y="82"/>
                  </a:lnTo>
                  <a:close/>
                </a:path>
              </a:pathLst>
            </a:custGeom>
            <a:solidFill>
              <a:srgbClr val="CB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ïśļiḓè"/>
            <p:cNvSpPr/>
            <p:nvPr/>
          </p:nvSpPr>
          <p:spPr bwMode="auto">
            <a:xfrm>
              <a:off x="5473700" y="1244601"/>
              <a:ext cx="903288" cy="1608138"/>
            </a:xfrm>
            <a:custGeom>
              <a:avLst/>
              <a:gdLst>
                <a:gd name="T0" fmla="*/ 261 w 569"/>
                <a:gd name="T1" fmla="*/ 0 h 1013"/>
                <a:gd name="T2" fmla="*/ 569 w 569"/>
                <a:gd name="T3" fmla="*/ 184 h 1013"/>
                <a:gd name="T4" fmla="*/ 282 w 569"/>
                <a:gd name="T5" fmla="*/ 1013 h 1013"/>
                <a:gd name="T6" fmla="*/ 0 w 569"/>
                <a:gd name="T7" fmla="*/ 885 h 1013"/>
                <a:gd name="T8" fmla="*/ 261 w 569"/>
                <a:gd name="T9" fmla="*/ 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1013">
                  <a:moveTo>
                    <a:pt x="261" y="0"/>
                  </a:moveTo>
                  <a:lnTo>
                    <a:pt x="569" y="184"/>
                  </a:lnTo>
                  <a:lnTo>
                    <a:pt x="282" y="1013"/>
                  </a:lnTo>
                  <a:lnTo>
                    <a:pt x="0" y="885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9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îşḷiďè"/>
            <p:cNvSpPr/>
            <p:nvPr/>
          </p:nvSpPr>
          <p:spPr bwMode="auto">
            <a:xfrm>
              <a:off x="5057775" y="1244601"/>
              <a:ext cx="830263" cy="1444625"/>
            </a:xfrm>
            <a:custGeom>
              <a:avLst/>
              <a:gdLst>
                <a:gd name="T0" fmla="*/ 0 w 523"/>
                <a:gd name="T1" fmla="*/ 910 h 910"/>
                <a:gd name="T2" fmla="*/ 262 w 523"/>
                <a:gd name="T3" fmla="*/ 885 h 910"/>
                <a:gd name="T4" fmla="*/ 523 w 523"/>
                <a:gd name="T5" fmla="*/ 0 h 910"/>
                <a:gd name="T6" fmla="*/ 236 w 523"/>
                <a:gd name="T7" fmla="*/ 82 h 910"/>
                <a:gd name="T8" fmla="*/ 0 w 523"/>
                <a:gd name="T9" fmla="*/ 91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910">
                  <a:moveTo>
                    <a:pt x="0" y="910"/>
                  </a:moveTo>
                  <a:lnTo>
                    <a:pt x="262" y="885"/>
                  </a:lnTo>
                  <a:lnTo>
                    <a:pt x="523" y="0"/>
                  </a:lnTo>
                  <a:lnTo>
                    <a:pt x="236" y="82"/>
                  </a:lnTo>
                  <a:lnTo>
                    <a:pt x="0" y="910"/>
                  </a:lnTo>
                  <a:close/>
                </a:path>
              </a:pathLst>
            </a:custGeom>
            <a:solidFill>
              <a:srgbClr val="CB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íşḻiďè"/>
            <p:cNvSpPr/>
            <p:nvPr/>
          </p:nvSpPr>
          <p:spPr bwMode="auto">
            <a:xfrm>
              <a:off x="4691063" y="1098551"/>
              <a:ext cx="741363" cy="1590675"/>
            </a:xfrm>
            <a:custGeom>
              <a:avLst/>
              <a:gdLst>
                <a:gd name="T0" fmla="*/ 231 w 467"/>
                <a:gd name="T1" fmla="*/ 1002 h 1002"/>
                <a:gd name="T2" fmla="*/ 0 w 467"/>
                <a:gd name="T3" fmla="*/ 910 h 1002"/>
                <a:gd name="T4" fmla="*/ 210 w 467"/>
                <a:gd name="T5" fmla="*/ 0 h 1002"/>
                <a:gd name="T6" fmla="*/ 467 w 467"/>
                <a:gd name="T7" fmla="*/ 174 h 1002"/>
                <a:gd name="T8" fmla="*/ 231 w 467"/>
                <a:gd name="T9" fmla="*/ 100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1002">
                  <a:moveTo>
                    <a:pt x="231" y="1002"/>
                  </a:moveTo>
                  <a:lnTo>
                    <a:pt x="0" y="910"/>
                  </a:lnTo>
                  <a:lnTo>
                    <a:pt x="210" y="0"/>
                  </a:lnTo>
                  <a:lnTo>
                    <a:pt x="467" y="174"/>
                  </a:lnTo>
                  <a:lnTo>
                    <a:pt x="231" y="1002"/>
                  </a:lnTo>
                  <a:close/>
                </a:path>
              </a:pathLst>
            </a:custGeom>
            <a:solidFill>
              <a:srgbClr val="99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íṧľîďé"/>
            <p:cNvSpPr/>
            <p:nvPr/>
          </p:nvSpPr>
          <p:spPr bwMode="auto">
            <a:xfrm>
              <a:off x="4691063" y="1098551"/>
              <a:ext cx="741363" cy="1590675"/>
            </a:xfrm>
            <a:custGeom>
              <a:avLst/>
              <a:gdLst>
                <a:gd name="T0" fmla="*/ 231 w 467"/>
                <a:gd name="T1" fmla="*/ 1002 h 1002"/>
                <a:gd name="T2" fmla="*/ 0 w 467"/>
                <a:gd name="T3" fmla="*/ 910 h 1002"/>
                <a:gd name="T4" fmla="*/ 210 w 467"/>
                <a:gd name="T5" fmla="*/ 0 h 1002"/>
                <a:gd name="T6" fmla="*/ 467 w 467"/>
                <a:gd name="T7" fmla="*/ 174 h 1002"/>
                <a:gd name="T8" fmla="*/ 231 w 467"/>
                <a:gd name="T9" fmla="*/ 100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1002">
                  <a:moveTo>
                    <a:pt x="231" y="1002"/>
                  </a:moveTo>
                  <a:lnTo>
                    <a:pt x="0" y="910"/>
                  </a:lnTo>
                  <a:lnTo>
                    <a:pt x="210" y="0"/>
                  </a:lnTo>
                  <a:lnTo>
                    <a:pt x="467" y="174"/>
                  </a:lnTo>
                  <a:lnTo>
                    <a:pt x="231" y="10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ï$ḷiḓé"/>
            <p:cNvSpPr/>
            <p:nvPr/>
          </p:nvSpPr>
          <p:spPr bwMode="auto">
            <a:xfrm>
              <a:off x="6311900" y="1690688"/>
              <a:ext cx="465138" cy="763588"/>
            </a:xfrm>
            <a:custGeom>
              <a:avLst/>
              <a:gdLst>
                <a:gd name="T0" fmla="*/ 57 w 57"/>
                <a:gd name="T1" fmla="*/ 9 h 94"/>
                <a:gd name="T2" fmla="*/ 41 w 57"/>
                <a:gd name="T3" fmla="*/ 1 h 94"/>
                <a:gd name="T4" fmla="*/ 30 w 57"/>
                <a:gd name="T5" fmla="*/ 9 h 94"/>
                <a:gd name="T6" fmla="*/ 23 w 57"/>
                <a:gd name="T7" fmla="*/ 31 h 94"/>
                <a:gd name="T8" fmla="*/ 15 w 57"/>
                <a:gd name="T9" fmla="*/ 34 h 94"/>
                <a:gd name="T10" fmla="*/ 10 w 57"/>
                <a:gd name="T11" fmla="*/ 40 h 94"/>
                <a:gd name="T12" fmla="*/ 14 w 57"/>
                <a:gd name="T13" fmla="*/ 53 h 94"/>
                <a:gd name="T14" fmla="*/ 11 w 57"/>
                <a:gd name="T15" fmla="*/ 68 h 94"/>
                <a:gd name="T16" fmla="*/ 2 w 57"/>
                <a:gd name="T17" fmla="*/ 79 h 94"/>
                <a:gd name="T18" fmla="*/ 3 w 57"/>
                <a:gd name="T19" fmla="*/ 94 h 94"/>
                <a:gd name="T20" fmla="*/ 20 w 57"/>
                <a:gd name="T21" fmla="*/ 82 h 94"/>
                <a:gd name="T22" fmla="*/ 27 w 57"/>
                <a:gd name="T23" fmla="*/ 62 h 94"/>
                <a:gd name="T24" fmla="*/ 27 w 57"/>
                <a:gd name="T25" fmla="*/ 51 h 94"/>
                <a:gd name="T26" fmla="*/ 36 w 57"/>
                <a:gd name="T27" fmla="*/ 45 h 94"/>
                <a:gd name="T28" fmla="*/ 44 w 57"/>
                <a:gd name="T29" fmla="*/ 3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94">
                  <a:moveTo>
                    <a:pt x="57" y="9"/>
                  </a:moveTo>
                  <a:cubicBezTo>
                    <a:pt x="51" y="1"/>
                    <a:pt x="46" y="0"/>
                    <a:pt x="41" y="1"/>
                  </a:cubicBezTo>
                  <a:cubicBezTo>
                    <a:pt x="36" y="1"/>
                    <a:pt x="32" y="5"/>
                    <a:pt x="30" y="9"/>
                  </a:cubicBezTo>
                  <a:cubicBezTo>
                    <a:pt x="27" y="16"/>
                    <a:pt x="28" y="26"/>
                    <a:pt x="23" y="31"/>
                  </a:cubicBezTo>
                  <a:cubicBezTo>
                    <a:pt x="21" y="32"/>
                    <a:pt x="18" y="33"/>
                    <a:pt x="15" y="34"/>
                  </a:cubicBezTo>
                  <a:cubicBezTo>
                    <a:pt x="13" y="35"/>
                    <a:pt x="10" y="37"/>
                    <a:pt x="10" y="40"/>
                  </a:cubicBezTo>
                  <a:cubicBezTo>
                    <a:pt x="9" y="44"/>
                    <a:pt x="13" y="49"/>
                    <a:pt x="14" y="53"/>
                  </a:cubicBezTo>
                  <a:cubicBezTo>
                    <a:pt x="16" y="58"/>
                    <a:pt x="14" y="64"/>
                    <a:pt x="11" y="68"/>
                  </a:cubicBezTo>
                  <a:cubicBezTo>
                    <a:pt x="8" y="72"/>
                    <a:pt x="4" y="75"/>
                    <a:pt x="2" y="79"/>
                  </a:cubicBezTo>
                  <a:cubicBezTo>
                    <a:pt x="0" y="84"/>
                    <a:pt x="0" y="90"/>
                    <a:pt x="3" y="94"/>
                  </a:cubicBezTo>
                  <a:cubicBezTo>
                    <a:pt x="9" y="91"/>
                    <a:pt x="15" y="87"/>
                    <a:pt x="20" y="82"/>
                  </a:cubicBezTo>
                  <a:cubicBezTo>
                    <a:pt x="24" y="77"/>
                    <a:pt x="28" y="70"/>
                    <a:pt x="27" y="62"/>
                  </a:cubicBezTo>
                  <a:cubicBezTo>
                    <a:pt x="27" y="58"/>
                    <a:pt x="25" y="54"/>
                    <a:pt x="27" y="51"/>
                  </a:cubicBezTo>
                  <a:cubicBezTo>
                    <a:pt x="29" y="47"/>
                    <a:pt x="33" y="46"/>
                    <a:pt x="36" y="45"/>
                  </a:cubicBezTo>
                  <a:cubicBezTo>
                    <a:pt x="40" y="44"/>
                    <a:pt x="44" y="42"/>
                    <a:pt x="44" y="38"/>
                  </a:cubicBezTo>
                </a:path>
              </a:pathLst>
            </a:custGeom>
            <a:solidFill>
              <a:srgbClr val="65D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íṣ1ïḑê"/>
            <p:cNvSpPr/>
            <p:nvPr/>
          </p:nvSpPr>
          <p:spPr bwMode="auto">
            <a:xfrm>
              <a:off x="5341938" y="1447801"/>
              <a:ext cx="774700" cy="1079500"/>
            </a:xfrm>
            <a:custGeom>
              <a:avLst/>
              <a:gdLst>
                <a:gd name="T0" fmla="*/ 69 w 95"/>
                <a:gd name="T1" fmla="*/ 7 h 133"/>
                <a:gd name="T2" fmla="*/ 79 w 95"/>
                <a:gd name="T3" fmla="*/ 20 h 133"/>
                <a:gd name="T4" fmla="*/ 78 w 95"/>
                <a:gd name="T5" fmla="*/ 35 h 133"/>
                <a:gd name="T6" fmla="*/ 90 w 95"/>
                <a:gd name="T7" fmla="*/ 49 h 133"/>
                <a:gd name="T8" fmla="*/ 93 w 95"/>
                <a:gd name="T9" fmla="*/ 71 h 133"/>
                <a:gd name="T10" fmla="*/ 82 w 95"/>
                <a:gd name="T11" fmla="*/ 88 h 133"/>
                <a:gd name="T12" fmla="*/ 72 w 95"/>
                <a:gd name="T13" fmla="*/ 107 h 133"/>
                <a:gd name="T14" fmla="*/ 69 w 95"/>
                <a:gd name="T15" fmla="*/ 120 h 133"/>
                <a:gd name="T16" fmla="*/ 51 w 95"/>
                <a:gd name="T17" fmla="*/ 133 h 133"/>
                <a:gd name="T18" fmla="*/ 31 w 95"/>
                <a:gd name="T19" fmla="*/ 119 h 133"/>
                <a:gd name="T20" fmla="*/ 28 w 95"/>
                <a:gd name="T21" fmla="*/ 113 h 133"/>
                <a:gd name="T22" fmla="*/ 18 w 95"/>
                <a:gd name="T23" fmla="*/ 111 h 133"/>
                <a:gd name="T24" fmla="*/ 5 w 95"/>
                <a:gd name="T25" fmla="*/ 102 h 133"/>
                <a:gd name="T26" fmla="*/ 3 w 95"/>
                <a:gd name="T27" fmla="*/ 85 h 133"/>
                <a:gd name="T28" fmla="*/ 6 w 95"/>
                <a:gd name="T29" fmla="*/ 77 h 133"/>
                <a:gd name="T30" fmla="*/ 4 w 95"/>
                <a:gd name="T31" fmla="*/ 55 h 133"/>
                <a:gd name="T32" fmla="*/ 4 w 95"/>
                <a:gd name="T33" fmla="*/ 33 h 133"/>
                <a:gd name="T34" fmla="*/ 36 w 95"/>
                <a:gd name="T35" fmla="*/ 19 h 133"/>
                <a:gd name="T36" fmla="*/ 41 w 95"/>
                <a:gd name="T37" fmla="*/ 8 h 133"/>
                <a:gd name="T38" fmla="*/ 69 w 95"/>
                <a:gd name="T39" fmla="*/ 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5" h="133">
                  <a:moveTo>
                    <a:pt x="69" y="7"/>
                  </a:moveTo>
                  <a:cubicBezTo>
                    <a:pt x="74" y="9"/>
                    <a:pt x="78" y="14"/>
                    <a:pt x="79" y="20"/>
                  </a:cubicBezTo>
                  <a:cubicBezTo>
                    <a:pt x="79" y="25"/>
                    <a:pt x="77" y="30"/>
                    <a:pt x="78" y="35"/>
                  </a:cubicBezTo>
                  <a:cubicBezTo>
                    <a:pt x="80" y="41"/>
                    <a:pt x="86" y="44"/>
                    <a:pt x="90" y="49"/>
                  </a:cubicBezTo>
                  <a:cubicBezTo>
                    <a:pt x="94" y="55"/>
                    <a:pt x="95" y="64"/>
                    <a:pt x="93" y="71"/>
                  </a:cubicBezTo>
                  <a:cubicBezTo>
                    <a:pt x="90" y="77"/>
                    <a:pt x="86" y="83"/>
                    <a:pt x="82" y="88"/>
                  </a:cubicBezTo>
                  <a:cubicBezTo>
                    <a:pt x="78" y="94"/>
                    <a:pt x="73" y="100"/>
                    <a:pt x="72" y="107"/>
                  </a:cubicBezTo>
                  <a:cubicBezTo>
                    <a:pt x="70" y="111"/>
                    <a:pt x="70" y="116"/>
                    <a:pt x="69" y="120"/>
                  </a:cubicBezTo>
                  <a:cubicBezTo>
                    <a:pt x="66" y="128"/>
                    <a:pt x="59" y="133"/>
                    <a:pt x="51" y="133"/>
                  </a:cubicBezTo>
                  <a:cubicBezTo>
                    <a:pt x="43" y="133"/>
                    <a:pt x="35" y="127"/>
                    <a:pt x="31" y="119"/>
                  </a:cubicBezTo>
                  <a:cubicBezTo>
                    <a:pt x="30" y="117"/>
                    <a:pt x="29" y="115"/>
                    <a:pt x="28" y="113"/>
                  </a:cubicBezTo>
                  <a:cubicBezTo>
                    <a:pt x="25" y="111"/>
                    <a:pt x="22" y="111"/>
                    <a:pt x="18" y="111"/>
                  </a:cubicBezTo>
                  <a:cubicBezTo>
                    <a:pt x="13" y="111"/>
                    <a:pt x="8" y="107"/>
                    <a:pt x="5" y="102"/>
                  </a:cubicBezTo>
                  <a:cubicBezTo>
                    <a:pt x="2" y="97"/>
                    <a:pt x="1" y="90"/>
                    <a:pt x="3" y="85"/>
                  </a:cubicBezTo>
                  <a:cubicBezTo>
                    <a:pt x="4" y="82"/>
                    <a:pt x="6" y="80"/>
                    <a:pt x="6" y="77"/>
                  </a:cubicBezTo>
                  <a:cubicBezTo>
                    <a:pt x="9" y="70"/>
                    <a:pt x="6" y="62"/>
                    <a:pt x="4" y="55"/>
                  </a:cubicBezTo>
                  <a:cubicBezTo>
                    <a:pt x="2" y="48"/>
                    <a:pt x="0" y="39"/>
                    <a:pt x="4" y="33"/>
                  </a:cubicBezTo>
                  <a:cubicBezTo>
                    <a:pt x="11" y="23"/>
                    <a:pt x="29" y="29"/>
                    <a:pt x="36" y="19"/>
                  </a:cubicBezTo>
                  <a:cubicBezTo>
                    <a:pt x="38" y="15"/>
                    <a:pt x="39" y="12"/>
                    <a:pt x="41" y="8"/>
                  </a:cubicBezTo>
                  <a:cubicBezTo>
                    <a:pt x="46" y="0"/>
                    <a:pt x="61" y="2"/>
                    <a:pt x="69" y="7"/>
                  </a:cubicBezTo>
                  <a:close/>
                </a:path>
              </a:pathLst>
            </a:custGeom>
            <a:solidFill>
              <a:srgbClr val="65D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îṡļíḍé"/>
            <p:cNvSpPr/>
            <p:nvPr/>
          </p:nvSpPr>
          <p:spPr bwMode="auto">
            <a:xfrm>
              <a:off x="4805363" y="1301751"/>
              <a:ext cx="301625" cy="1087438"/>
            </a:xfrm>
            <a:custGeom>
              <a:avLst/>
              <a:gdLst>
                <a:gd name="T0" fmla="*/ 25 w 37"/>
                <a:gd name="T1" fmla="*/ 0 h 134"/>
                <a:gd name="T2" fmla="*/ 21 w 37"/>
                <a:gd name="T3" fmla="*/ 1 h 134"/>
                <a:gd name="T4" fmla="*/ 3 w 37"/>
                <a:gd name="T5" fmla="*/ 79 h 134"/>
                <a:gd name="T6" fmla="*/ 0 w 37"/>
                <a:gd name="T7" fmla="*/ 90 h 134"/>
                <a:gd name="T8" fmla="*/ 9 w 37"/>
                <a:gd name="T9" fmla="*/ 118 h 134"/>
                <a:gd name="T10" fmla="*/ 8 w 37"/>
                <a:gd name="T11" fmla="*/ 126 h 134"/>
                <a:gd name="T12" fmla="*/ 12 w 37"/>
                <a:gd name="T13" fmla="*/ 133 h 134"/>
                <a:gd name="T14" fmla="*/ 15 w 37"/>
                <a:gd name="T15" fmla="*/ 134 h 134"/>
                <a:gd name="T16" fmla="*/ 20 w 37"/>
                <a:gd name="T17" fmla="*/ 131 h 134"/>
                <a:gd name="T18" fmla="*/ 23 w 37"/>
                <a:gd name="T19" fmla="*/ 121 h 134"/>
                <a:gd name="T20" fmla="*/ 21 w 37"/>
                <a:gd name="T21" fmla="*/ 95 h 134"/>
                <a:gd name="T22" fmla="*/ 26 w 37"/>
                <a:gd name="T23" fmla="*/ 70 h 134"/>
                <a:gd name="T24" fmla="*/ 36 w 37"/>
                <a:gd name="T25" fmla="*/ 53 h 134"/>
                <a:gd name="T26" fmla="*/ 29 w 37"/>
                <a:gd name="T27" fmla="*/ 33 h 134"/>
                <a:gd name="T28" fmla="*/ 34 w 37"/>
                <a:gd name="T29" fmla="*/ 23 h 134"/>
                <a:gd name="T30" fmla="*/ 34 w 37"/>
                <a:gd name="T31" fmla="*/ 4 h 134"/>
                <a:gd name="T32" fmla="*/ 25 w 37"/>
                <a:gd name="T3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134">
                  <a:moveTo>
                    <a:pt x="25" y="0"/>
                  </a:moveTo>
                  <a:cubicBezTo>
                    <a:pt x="24" y="0"/>
                    <a:pt x="22" y="0"/>
                    <a:pt x="21" y="1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7" y="99"/>
                    <a:pt x="10" y="107"/>
                    <a:pt x="9" y="118"/>
                  </a:cubicBezTo>
                  <a:cubicBezTo>
                    <a:pt x="9" y="120"/>
                    <a:pt x="8" y="123"/>
                    <a:pt x="8" y="126"/>
                  </a:cubicBezTo>
                  <a:cubicBezTo>
                    <a:pt x="8" y="128"/>
                    <a:pt x="9" y="131"/>
                    <a:pt x="12" y="133"/>
                  </a:cubicBezTo>
                  <a:cubicBezTo>
                    <a:pt x="13" y="134"/>
                    <a:pt x="14" y="134"/>
                    <a:pt x="15" y="134"/>
                  </a:cubicBezTo>
                  <a:cubicBezTo>
                    <a:pt x="17" y="134"/>
                    <a:pt x="19" y="133"/>
                    <a:pt x="20" y="131"/>
                  </a:cubicBezTo>
                  <a:cubicBezTo>
                    <a:pt x="23" y="128"/>
                    <a:pt x="23" y="125"/>
                    <a:pt x="23" y="121"/>
                  </a:cubicBezTo>
                  <a:cubicBezTo>
                    <a:pt x="23" y="112"/>
                    <a:pt x="22" y="103"/>
                    <a:pt x="21" y="95"/>
                  </a:cubicBezTo>
                  <a:cubicBezTo>
                    <a:pt x="21" y="86"/>
                    <a:pt x="21" y="77"/>
                    <a:pt x="26" y="70"/>
                  </a:cubicBezTo>
                  <a:cubicBezTo>
                    <a:pt x="30" y="65"/>
                    <a:pt x="36" y="60"/>
                    <a:pt x="36" y="53"/>
                  </a:cubicBezTo>
                  <a:cubicBezTo>
                    <a:pt x="35" y="46"/>
                    <a:pt x="28" y="40"/>
                    <a:pt x="29" y="33"/>
                  </a:cubicBezTo>
                  <a:cubicBezTo>
                    <a:pt x="29" y="29"/>
                    <a:pt x="32" y="26"/>
                    <a:pt x="34" y="23"/>
                  </a:cubicBezTo>
                  <a:cubicBezTo>
                    <a:pt x="36" y="18"/>
                    <a:pt x="37" y="9"/>
                    <a:pt x="34" y="4"/>
                  </a:cubicBezTo>
                  <a:cubicBezTo>
                    <a:pt x="31" y="1"/>
                    <a:pt x="28" y="0"/>
                    <a:pt x="25" y="0"/>
                  </a:cubicBezTo>
                </a:path>
              </a:pathLst>
            </a:custGeom>
            <a:solidFill>
              <a:srgbClr val="86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îş1ïḑê"/>
            <p:cNvSpPr/>
            <p:nvPr/>
          </p:nvSpPr>
          <p:spPr bwMode="auto">
            <a:xfrm>
              <a:off x="4722813" y="1812926"/>
              <a:ext cx="415925" cy="307975"/>
            </a:xfrm>
            <a:custGeom>
              <a:avLst/>
              <a:gdLst>
                <a:gd name="T0" fmla="*/ 28 w 51"/>
                <a:gd name="T1" fmla="*/ 1 h 38"/>
                <a:gd name="T2" fmla="*/ 51 w 51"/>
                <a:gd name="T3" fmla="*/ 23 h 38"/>
                <a:gd name="T4" fmla="*/ 38 w 51"/>
                <a:gd name="T5" fmla="*/ 18 h 38"/>
                <a:gd name="T6" fmla="*/ 17 w 51"/>
                <a:gd name="T7" fmla="*/ 30 h 38"/>
                <a:gd name="T8" fmla="*/ 13 w 51"/>
                <a:gd name="T9" fmla="*/ 37 h 38"/>
                <a:gd name="T10" fmla="*/ 6 w 51"/>
                <a:gd name="T11" fmla="*/ 34 h 38"/>
                <a:gd name="T12" fmla="*/ 1 w 51"/>
                <a:gd name="T13" fmla="*/ 21 h 38"/>
                <a:gd name="T14" fmla="*/ 6 w 51"/>
                <a:gd name="T15" fmla="*/ 11 h 38"/>
                <a:gd name="T16" fmla="*/ 28 w 51"/>
                <a:gd name="T1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38">
                  <a:moveTo>
                    <a:pt x="28" y="1"/>
                  </a:moveTo>
                  <a:cubicBezTo>
                    <a:pt x="39" y="1"/>
                    <a:pt x="49" y="11"/>
                    <a:pt x="51" y="23"/>
                  </a:cubicBezTo>
                  <a:cubicBezTo>
                    <a:pt x="47" y="20"/>
                    <a:pt x="43" y="19"/>
                    <a:pt x="38" y="18"/>
                  </a:cubicBezTo>
                  <a:cubicBezTo>
                    <a:pt x="29" y="16"/>
                    <a:pt x="19" y="22"/>
                    <a:pt x="17" y="30"/>
                  </a:cubicBezTo>
                  <a:cubicBezTo>
                    <a:pt x="16" y="33"/>
                    <a:pt x="15" y="36"/>
                    <a:pt x="13" y="37"/>
                  </a:cubicBezTo>
                  <a:cubicBezTo>
                    <a:pt x="10" y="38"/>
                    <a:pt x="7" y="36"/>
                    <a:pt x="6" y="34"/>
                  </a:cubicBezTo>
                  <a:cubicBezTo>
                    <a:pt x="3" y="30"/>
                    <a:pt x="0" y="25"/>
                    <a:pt x="1" y="21"/>
                  </a:cubicBezTo>
                  <a:cubicBezTo>
                    <a:pt x="1" y="18"/>
                    <a:pt x="4" y="14"/>
                    <a:pt x="6" y="11"/>
                  </a:cubicBezTo>
                  <a:cubicBezTo>
                    <a:pt x="11" y="4"/>
                    <a:pt x="19" y="0"/>
                    <a:pt x="28" y="1"/>
                  </a:cubicBezTo>
                  <a:close/>
                </a:path>
              </a:pathLst>
            </a:custGeom>
            <a:solidFill>
              <a:srgbClr val="F8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ïṥľíďè"/>
            <p:cNvSpPr/>
            <p:nvPr/>
          </p:nvSpPr>
          <p:spPr bwMode="auto">
            <a:xfrm>
              <a:off x="4959350" y="1698626"/>
              <a:ext cx="228600" cy="268288"/>
            </a:xfrm>
            <a:custGeom>
              <a:avLst/>
              <a:gdLst>
                <a:gd name="T0" fmla="*/ 11 w 28"/>
                <a:gd name="T1" fmla="*/ 2 h 33"/>
                <a:gd name="T2" fmla="*/ 5 w 28"/>
                <a:gd name="T3" fmla="*/ 33 h 33"/>
                <a:gd name="T4" fmla="*/ 23 w 28"/>
                <a:gd name="T5" fmla="*/ 31 h 33"/>
                <a:gd name="T6" fmla="*/ 28 w 28"/>
                <a:gd name="T7" fmla="*/ 0 h 33"/>
                <a:gd name="T8" fmla="*/ 11 w 28"/>
                <a:gd name="T9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11" y="2"/>
                  </a:moveTo>
                  <a:cubicBezTo>
                    <a:pt x="7" y="8"/>
                    <a:pt x="0" y="33"/>
                    <a:pt x="5" y="33"/>
                  </a:cubicBezTo>
                  <a:cubicBezTo>
                    <a:pt x="10" y="33"/>
                    <a:pt x="23" y="31"/>
                    <a:pt x="23" y="31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rgbClr val="FBA3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íṩľiḋé"/>
            <p:cNvSpPr/>
            <p:nvPr/>
          </p:nvSpPr>
          <p:spPr bwMode="auto">
            <a:xfrm>
              <a:off x="4862513" y="1317626"/>
              <a:ext cx="357188" cy="446088"/>
            </a:xfrm>
            <a:custGeom>
              <a:avLst/>
              <a:gdLst>
                <a:gd name="T0" fmla="*/ 11 w 44"/>
                <a:gd name="T1" fmla="*/ 45 h 55"/>
                <a:gd name="T2" fmla="*/ 25 w 44"/>
                <a:gd name="T3" fmla="*/ 55 h 55"/>
                <a:gd name="T4" fmla="*/ 40 w 44"/>
                <a:gd name="T5" fmla="*/ 48 h 55"/>
                <a:gd name="T6" fmla="*/ 43 w 44"/>
                <a:gd name="T7" fmla="*/ 28 h 55"/>
                <a:gd name="T8" fmla="*/ 30 w 44"/>
                <a:gd name="T9" fmla="*/ 0 h 55"/>
                <a:gd name="T10" fmla="*/ 5 w 44"/>
                <a:gd name="T11" fmla="*/ 15 h 55"/>
                <a:gd name="T12" fmla="*/ 0 w 44"/>
                <a:gd name="T13" fmla="*/ 31 h 55"/>
                <a:gd name="T14" fmla="*/ 11 w 44"/>
                <a:gd name="T15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55">
                  <a:moveTo>
                    <a:pt x="11" y="45"/>
                  </a:moveTo>
                  <a:cubicBezTo>
                    <a:pt x="13" y="51"/>
                    <a:pt x="19" y="54"/>
                    <a:pt x="25" y="55"/>
                  </a:cubicBezTo>
                  <a:cubicBezTo>
                    <a:pt x="31" y="55"/>
                    <a:pt x="37" y="52"/>
                    <a:pt x="40" y="48"/>
                  </a:cubicBezTo>
                  <a:cubicBezTo>
                    <a:pt x="44" y="42"/>
                    <a:pt x="44" y="35"/>
                    <a:pt x="43" y="28"/>
                  </a:cubicBezTo>
                  <a:cubicBezTo>
                    <a:pt x="42" y="18"/>
                    <a:pt x="38" y="7"/>
                    <a:pt x="30" y="0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45"/>
                  </a:lnTo>
                  <a:close/>
                </a:path>
              </a:pathLst>
            </a:custGeom>
            <a:solidFill>
              <a:srgbClr val="FBA3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îṣliďè"/>
            <p:cNvSpPr/>
            <p:nvPr/>
          </p:nvSpPr>
          <p:spPr bwMode="auto">
            <a:xfrm>
              <a:off x="4732338" y="1187451"/>
              <a:ext cx="569913" cy="601663"/>
            </a:xfrm>
            <a:custGeom>
              <a:avLst/>
              <a:gdLst>
                <a:gd name="T0" fmla="*/ 49 w 70"/>
                <a:gd name="T1" fmla="*/ 27 h 74"/>
                <a:gd name="T2" fmla="*/ 64 w 70"/>
                <a:gd name="T3" fmla="*/ 16 h 74"/>
                <a:gd name="T4" fmla="*/ 60 w 70"/>
                <a:gd name="T5" fmla="*/ 2 h 74"/>
                <a:gd name="T6" fmla="*/ 43 w 70"/>
                <a:gd name="T7" fmla="*/ 3 h 74"/>
                <a:gd name="T8" fmla="*/ 31 w 70"/>
                <a:gd name="T9" fmla="*/ 3 h 74"/>
                <a:gd name="T10" fmla="*/ 21 w 70"/>
                <a:gd name="T11" fmla="*/ 8 h 74"/>
                <a:gd name="T12" fmla="*/ 13 w 70"/>
                <a:gd name="T13" fmla="*/ 26 h 74"/>
                <a:gd name="T14" fmla="*/ 2 w 70"/>
                <a:gd name="T15" fmla="*/ 39 h 74"/>
                <a:gd name="T16" fmla="*/ 11 w 70"/>
                <a:gd name="T17" fmla="*/ 63 h 74"/>
                <a:gd name="T18" fmla="*/ 35 w 70"/>
                <a:gd name="T19" fmla="*/ 73 h 74"/>
                <a:gd name="T20" fmla="*/ 41 w 70"/>
                <a:gd name="T21" fmla="*/ 71 h 74"/>
                <a:gd name="T22" fmla="*/ 39 w 70"/>
                <a:gd name="T23" fmla="*/ 61 h 74"/>
                <a:gd name="T24" fmla="*/ 27 w 70"/>
                <a:gd name="T25" fmla="*/ 49 h 74"/>
                <a:gd name="T26" fmla="*/ 36 w 70"/>
                <a:gd name="T27" fmla="*/ 49 h 74"/>
                <a:gd name="T28" fmla="*/ 36 w 70"/>
                <a:gd name="T29" fmla="*/ 38 h 74"/>
                <a:gd name="T30" fmla="*/ 49 w 70"/>
                <a:gd name="T31" fmla="*/ 2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74">
                  <a:moveTo>
                    <a:pt x="49" y="27"/>
                  </a:moveTo>
                  <a:cubicBezTo>
                    <a:pt x="58" y="28"/>
                    <a:pt x="61" y="19"/>
                    <a:pt x="64" y="16"/>
                  </a:cubicBezTo>
                  <a:cubicBezTo>
                    <a:pt x="70" y="9"/>
                    <a:pt x="65" y="3"/>
                    <a:pt x="60" y="2"/>
                  </a:cubicBezTo>
                  <a:cubicBezTo>
                    <a:pt x="53" y="0"/>
                    <a:pt x="50" y="2"/>
                    <a:pt x="43" y="3"/>
                  </a:cubicBezTo>
                  <a:cubicBezTo>
                    <a:pt x="38" y="3"/>
                    <a:pt x="37" y="2"/>
                    <a:pt x="31" y="3"/>
                  </a:cubicBezTo>
                  <a:cubicBezTo>
                    <a:pt x="27" y="4"/>
                    <a:pt x="24" y="6"/>
                    <a:pt x="21" y="8"/>
                  </a:cubicBezTo>
                  <a:cubicBezTo>
                    <a:pt x="15" y="13"/>
                    <a:pt x="11" y="20"/>
                    <a:pt x="13" y="26"/>
                  </a:cubicBezTo>
                  <a:cubicBezTo>
                    <a:pt x="7" y="27"/>
                    <a:pt x="3" y="33"/>
                    <a:pt x="2" y="39"/>
                  </a:cubicBezTo>
                  <a:cubicBezTo>
                    <a:pt x="0" y="48"/>
                    <a:pt x="4" y="57"/>
                    <a:pt x="11" y="63"/>
                  </a:cubicBezTo>
                  <a:cubicBezTo>
                    <a:pt x="17" y="69"/>
                    <a:pt x="28" y="69"/>
                    <a:pt x="35" y="73"/>
                  </a:cubicBezTo>
                  <a:cubicBezTo>
                    <a:pt x="36" y="74"/>
                    <a:pt x="41" y="71"/>
                    <a:pt x="41" y="71"/>
                  </a:cubicBezTo>
                  <a:cubicBezTo>
                    <a:pt x="42" y="69"/>
                    <a:pt x="40" y="62"/>
                    <a:pt x="39" y="61"/>
                  </a:cubicBezTo>
                  <a:cubicBezTo>
                    <a:pt x="36" y="57"/>
                    <a:pt x="25" y="56"/>
                    <a:pt x="27" y="49"/>
                  </a:cubicBezTo>
                  <a:cubicBezTo>
                    <a:pt x="28" y="44"/>
                    <a:pt x="33" y="46"/>
                    <a:pt x="36" y="49"/>
                  </a:cubicBezTo>
                  <a:cubicBezTo>
                    <a:pt x="40" y="52"/>
                    <a:pt x="35" y="44"/>
                    <a:pt x="36" y="38"/>
                  </a:cubicBezTo>
                  <a:cubicBezTo>
                    <a:pt x="37" y="31"/>
                    <a:pt x="40" y="26"/>
                    <a:pt x="49" y="27"/>
                  </a:cubicBezTo>
                  <a:close/>
                </a:path>
              </a:pathLst>
            </a:custGeom>
            <a:solidFill>
              <a:srgbClr val="213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íṥľïḍé"/>
            <p:cNvSpPr/>
            <p:nvPr/>
          </p:nvSpPr>
          <p:spPr bwMode="auto">
            <a:xfrm>
              <a:off x="4600575" y="5588001"/>
              <a:ext cx="514350" cy="171450"/>
            </a:xfrm>
            <a:custGeom>
              <a:avLst/>
              <a:gdLst>
                <a:gd name="T0" fmla="*/ 31 w 63"/>
                <a:gd name="T1" fmla="*/ 0 h 21"/>
                <a:gd name="T2" fmla="*/ 62 w 63"/>
                <a:gd name="T3" fmla="*/ 17 h 21"/>
                <a:gd name="T4" fmla="*/ 0 w 63"/>
                <a:gd name="T5" fmla="*/ 19 h 21"/>
                <a:gd name="T6" fmla="*/ 3 w 63"/>
                <a:gd name="T7" fmla="*/ 0 h 21"/>
                <a:gd name="T8" fmla="*/ 31 w 6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1">
                  <a:moveTo>
                    <a:pt x="31" y="0"/>
                  </a:moveTo>
                  <a:cubicBezTo>
                    <a:pt x="31" y="0"/>
                    <a:pt x="63" y="14"/>
                    <a:pt x="62" y="17"/>
                  </a:cubicBezTo>
                  <a:cubicBezTo>
                    <a:pt x="61" y="21"/>
                    <a:pt x="0" y="19"/>
                    <a:pt x="0" y="19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3A2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îSľïḓê"/>
            <p:cNvSpPr/>
            <p:nvPr/>
          </p:nvSpPr>
          <p:spPr bwMode="auto">
            <a:xfrm>
              <a:off x="4592638" y="3265488"/>
              <a:ext cx="561975" cy="2338388"/>
            </a:xfrm>
            <a:custGeom>
              <a:avLst/>
              <a:gdLst>
                <a:gd name="T0" fmla="*/ 15 w 69"/>
                <a:gd name="T1" fmla="*/ 16 h 288"/>
                <a:gd name="T2" fmla="*/ 0 w 69"/>
                <a:gd name="T3" fmla="*/ 288 h 288"/>
                <a:gd name="T4" fmla="*/ 37 w 69"/>
                <a:gd name="T5" fmla="*/ 288 h 288"/>
                <a:gd name="T6" fmla="*/ 69 w 69"/>
                <a:gd name="T7" fmla="*/ 16 h 288"/>
                <a:gd name="T8" fmla="*/ 15 w 69"/>
                <a:gd name="T9" fmla="*/ 1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88">
                  <a:moveTo>
                    <a:pt x="15" y="16"/>
                  </a:moveTo>
                  <a:cubicBezTo>
                    <a:pt x="29" y="0"/>
                    <a:pt x="15" y="267"/>
                    <a:pt x="0" y="288"/>
                  </a:cubicBezTo>
                  <a:cubicBezTo>
                    <a:pt x="37" y="288"/>
                    <a:pt x="37" y="288"/>
                    <a:pt x="37" y="288"/>
                  </a:cubicBezTo>
                  <a:cubicBezTo>
                    <a:pt x="57" y="212"/>
                    <a:pt x="67" y="117"/>
                    <a:pt x="69" y="16"/>
                  </a:cubicBezTo>
                  <a:lnTo>
                    <a:pt x="15" y="16"/>
                  </a:lnTo>
                  <a:close/>
                </a:path>
              </a:pathLst>
            </a:custGeom>
            <a:solidFill>
              <a:srgbClr val="F8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íšļïḋe"/>
            <p:cNvSpPr/>
            <p:nvPr/>
          </p:nvSpPr>
          <p:spPr bwMode="auto">
            <a:xfrm>
              <a:off x="5089525" y="5603876"/>
              <a:ext cx="496888" cy="179388"/>
            </a:xfrm>
            <a:custGeom>
              <a:avLst/>
              <a:gdLst>
                <a:gd name="T0" fmla="*/ 20 w 61"/>
                <a:gd name="T1" fmla="*/ 0 h 22"/>
                <a:gd name="T2" fmla="*/ 59 w 61"/>
                <a:gd name="T3" fmla="*/ 17 h 22"/>
                <a:gd name="T4" fmla="*/ 0 w 61"/>
                <a:gd name="T5" fmla="*/ 19 h 22"/>
                <a:gd name="T6" fmla="*/ 2 w 61"/>
                <a:gd name="T7" fmla="*/ 0 h 22"/>
                <a:gd name="T8" fmla="*/ 20 w 61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2">
                  <a:moveTo>
                    <a:pt x="20" y="0"/>
                  </a:moveTo>
                  <a:cubicBezTo>
                    <a:pt x="20" y="0"/>
                    <a:pt x="61" y="12"/>
                    <a:pt x="59" y="17"/>
                  </a:cubicBezTo>
                  <a:cubicBezTo>
                    <a:pt x="58" y="22"/>
                    <a:pt x="0" y="19"/>
                    <a:pt x="0" y="19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A2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iṧḷïḑe"/>
            <p:cNvSpPr/>
            <p:nvPr/>
          </p:nvSpPr>
          <p:spPr bwMode="auto">
            <a:xfrm>
              <a:off x="4984750" y="3395663"/>
              <a:ext cx="544513" cy="2217738"/>
            </a:xfrm>
            <a:custGeom>
              <a:avLst/>
              <a:gdLst>
                <a:gd name="T0" fmla="*/ 0 w 67"/>
                <a:gd name="T1" fmla="*/ 5 h 273"/>
                <a:gd name="T2" fmla="*/ 12 w 67"/>
                <a:gd name="T3" fmla="*/ 272 h 273"/>
                <a:gd name="T4" fmla="*/ 44 w 67"/>
                <a:gd name="T5" fmla="*/ 273 h 273"/>
                <a:gd name="T6" fmla="*/ 56 w 67"/>
                <a:gd name="T7" fmla="*/ 0 h 273"/>
                <a:gd name="T8" fmla="*/ 0 w 67"/>
                <a:gd name="T9" fmla="*/ 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273">
                  <a:moveTo>
                    <a:pt x="0" y="5"/>
                  </a:moveTo>
                  <a:cubicBezTo>
                    <a:pt x="14" y="9"/>
                    <a:pt x="30" y="193"/>
                    <a:pt x="12" y="272"/>
                  </a:cubicBezTo>
                  <a:cubicBezTo>
                    <a:pt x="44" y="273"/>
                    <a:pt x="44" y="273"/>
                    <a:pt x="44" y="273"/>
                  </a:cubicBezTo>
                  <a:cubicBezTo>
                    <a:pt x="60" y="186"/>
                    <a:pt x="67" y="85"/>
                    <a:pt x="56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îṥ1iďê"/>
            <p:cNvSpPr/>
            <p:nvPr/>
          </p:nvSpPr>
          <p:spPr bwMode="auto">
            <a:xfrm>
              <a:off x="6426200" y="1878013"/>
              <a:ext cx="341313" cy="292100"/>
            </a:xfrm>
            <a:custGeom>
              <a:avLst/>
              <a:gdLst>
                <a:gd name="T0" fmla="*/ 8 w 42"/>
                <a:gd name="T1" fmla="*/ 18 h 36"/>
                <a:gd name="T2" fmla="*/ 21 w 42"/>
                <a:gd name="T3" fmla="*/ 8 h 36"/>
                <a:gd name="T4" fmla="*/ 20 w 42"/>
                <a:gd name="T5" fmla="*/ 16 h 36"/>
                <a:gd name="T6" fmla="*/ 38 w 42"/>
                <a:gd name="T7" fmla="*/ 1 h 36"/>
                <a:gd name="T8" fmla="*/ 17 w 42"/>
                <a:gd name="T9" fmla="*/ 33 h 36"/>
                <a:gd name="T10" fmla="*/ 8 w 42"/>
                <a:gd name="T11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6">
                  <a:moveTo>
                    <a:pt x="8" y="18"/>
                  </a:moveTo>
                  <a:cubicBezTo>
                    <a:pt x="20" y="14"/>
                    <a:pt x="19" y="6"/>
                    <a:pt x="21" y="8"/>
                  </a:cubicBezTo>
                  <a:cubicBezTo>
                    <a:pt x="23" y="9"/>
                    <a:pt x="20" y="16"/>
                    <a:pt x="20" y="16"/>
                  </a:cubicBezTo>
                  <a:cubicBezTo>
                    <a:pt x="22" y="19"/>
                    <a:pt x="36" y="0"/>
                    <a:pt x="38" y="1"/>
                  </a:cubicBezTo>
                  <a:cubicBezTo>
                    <a:pt x="42" y="1"/>
                    <a:pt x="37" y="36"/>
                    <a:pt x="17" y="33"/>
                  </a:cubicBezTo>
                  <a:cubicBezTo>
                    <a:pt x="0" y="30"/>
                    <a:pt x="8" y="18"/>
                    <a:pt x="8" y="18"/>
                  </a:cubicBezTo>
                  <a:close/>
                </a:path>
              </a:pathLst>
            </a:custGeom>
            <a:solidFill>
              <a:srgbClr val="FBA3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íṣ1ïḑe"/>
            <p:cNvSpPr/>
            <p:nvPr/>
          </p:nvSpPr>
          <p:spPr bwMode="auto">
            <a:xfrm>
              <a:off x="4683125" y="1601788"/>
              <a:ext cx="1930400" cy="2135188"/>
            </a:xfrm>
            <a:custGeom>
              <a:avLst/>
              <a:gdLst>
                <a:gd name="T0" fmla="*/ 104 w 237"/>
                <a:gd name="T1" fmla="*/ 260 h 263"/>
                <a:gd name="T2" fmla="*/ 100 w 237"/>
                <a:gd name="T3" fmla="*/ 104 h 263"/>
                <a:gd name="T4" fmla="*/ 157 w 237"/>
                <a:gd name="T5" fmla="*/ 127 h 263"/>
                <a:gd name="T6" fmla="*/ 237 w 237"/>
                <a:gd name="T7" fmla="*/ 67 h 263"/>
                <a:gd name="T8" fmla="*/ 226 w 237"/>
                <a:gd name="T9" fmla="*/ 50 h 263"/>
                <a:gd name="T10" fmla="*/ 150 w 237"/>
                <a:gd name="T11" fmla="*/ 87 h 263"/>
                <a:gd name="T12" fmla="*/ 84 w 237"/>
                <a:gd name="T13" fmla="*/ 40 h 263"/>
                <a:gd name="T14" fmla="*/ 7 w 237"/>
                <a:gd name="T15" fmla="*/ 88 h 263"/>
                <a:gd name="T16" fmla="*/ 0 w 237"/>
                <a:gd name="T17" fmla="*/ 254 h 263"/>
                <a:gd name="T18" fmla="*/ 104 w 237"/>
                <a:gd name="T19" fmla="*/ 26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7" h="263">
                  <a:moveTo>
                    <a:pt x="104" y="260"/>
                  </a:moveTo>
                  <a:cubicBezTo>
                    <a:pt x="100" y="104"/>
                    <a:pt x="100" y="104"/>
                    <a:pt x="100" y="104"/>
                  </a:cubicBezTo>
                  <a:cubicBezTo>
                    <a:pt x="100" y="104"/>
                    <a:pt x="146" y="129"/>
                    <a:pt x="157" y="127"/>
                  </a:cubicBezTo>
                  <a:cubicBezTo>
                    <a:pt x="168" y="126"/>
                    <a:pt x="237" y="67"/>
                    <a:pt x="237" y="67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50"/>
                    <a:pt x="165" y="83"/>
                    <a:pt x="150" y="87"/>
                  </a:cubicBezTo>
                  <a:cubicBezTo>
                    <a:pt x="136" y="90"/>
                    <a:pt x="111" y="62"/>
                    <a:pt x="84" y="40"/>
                  </a:cubicBezTo>
                  <a:cubicBezTo>
                    <a:pt x="74" y="32"/>
                    <a:pt x="10" y="0"/>
                    <a:pt x="7" y="88"/>
                  </a:cubicBezTo>
                  <a:cubicBezTo>
                    <a:pt x="6" y="108"/>
                    <a:pt x="2" y="213"/>
                    <a:pt x="0" y="254"/>
                  </a:cubicBezTo>
                  <a:cubicBezTo>
                    <a:pt x="26" y="260"/>
                    <a:pt x="73" y="263"/>
                    <a:pt x="104" y="260"/>
                  </a:cubicBezTo>
                  <a:close/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íšlïḓê"/>
            <p:cNvSpPr/>
            <p:nvPr/>
          </p:nvSpPr>
          <p:spPr bwMode="auto">
            <a:xfrm>
              <a:off x="5073650" y="1828801"/>
              <a:ext cx="407988" cy="309563"/>
            </a:xfrm>
            <a:custGeom>
              <a:avLst/>
              <a:gdLst>
                <a:gd name="T0" fmla="*/ 27 w 50"/>
                <a:gd name="T1" fmla="*/ 1 h 38"/>
                <a:gd name="T2" fmla="*/ 50 w 50"/>
                <a:gd name="T3" fmla="*/ 23 h 38"/>
                <a:gd name="T4" fmla="*/ 37 w 50"/>
                <a:gd name="T5" fmla="*/ 18 h 38"/>
                <a:gd name="T6" fmla="*/ 16 w 50"/>
                <a:gd name="T7" fmla="*/ 31 h 38"/>
                <a:gd name="T8" fmla="*/ 12 w 50"/>
                <a:gd name="T9" fmla="*/ 37 h 38"/>
                <a:gd name="T10" fmla="*/ 5 w 50"/>
                <a:gd name="T11" fmla="*/ 34 h 38"/>
                <a:gd name="T12" fmla="*/ 0 w 50"/>
                <a:gd name="T13" fmla="*/ 21 h 38"/>
                <a:gd name="T14" fmla="*/ 5 w 50"/>
                <a:gd name="T15" fmla="*/ 12 h 38"/>
                <a:gd name="T16" fmla="*/ 27 w 50"/>
                <a:gd name="T1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8">
                  <a:moveTo>
                    <a:pt x="27" y="1"/>
                  </a:moveTo>
                  <a:cubicBezTo>
                    <a:pt x="39" y="2"/>
                    <a:pt x="49" y="12"/>
                    <a:pt x="50" y="23"/>
                  </a:cubicBezTo>
                  <a:cubicBezTo>
                    <a:pt x="46" y="21"/>
                    <a:pt x="42" y="19"/>
                    <a:pt x="37" y="18"/>
                  </a:cubicBezTo>
                  <a:cubicBezTo>
                    <a:pt x="28" y="17"/>
                    <a:pt x="19" y="22"/>
                    <a:pt x="16" y="31"/>
                  </a:cubicBezTo>
                  <a:cubicBezTo>
                    <a:pt x="15" y="33"/>
                    <a:pt x="14" y="36"/>
                    <a:pt x="12" y="37"/>
                  </a:cubicBezTo>
                  <a:cubicBezTo>
                    <a:pt x="9" y="38"/>
                    <a:pt x="7" y="36"/>
                    <a:pt x="5" y="34"/>
                  </a:cubicBezTo>
                  <a:cubicBezTo>
                    <a:pt x="3" y="31"/>
                    <a:pt x="0" y="25"/>
                    <a:pt x="0" y="21"/>
                  </a:cubicBezTo>
                  <a:cubicBezTo>
                    <a:pt x="1" y="18"/>
                    <a:pt x="4" y="14"/>
                    <a:pt x="5" y="12"/>
                  </a:cubicBezTo>
                  <a:cubicBezTo>
                    <a:pt x="10" y="5"/>
                    <a:pt x="19" y="0"/>
                    <a:pt x="27" y="1"/>
                  </a:cubicBez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ïṡļîḓè"/>
            <p:cNvSpPr/>
            <p:nvPr/>
          </p:nvSpPr>
          <p:spPr bwMode="auto">
            <a:xfrm>
              <a:off x="5154613" y="2446338"/>
              <a:ext cx="457200" cy="665163"/>
            </a:xfrm>
            <a:custGeom>
              <a:avLst/>
              <a:gdLst>
                <a:gd name="T0" fmla="*/ 50 w 56"/>
                <a:gd name="T1" fmla="*/ 4 h 82"/>
                <a:gd name="T2" fmla="*/ 46 w 56"/>
                <a:gd name="T3" fmla="*/ 61 h 82"/>
                <a:gd name="T4" fmla="*/ 10 w 56"/>
                <a:gd name="T5" fmla="*/ 82 h 82"/>
                <a:gd name="T6" fmla="*/ 4 w 56"/>
                <a:gd name="T7" fmla="*/ 81 h 82"/>
                <a:gd name="T8" fmla="*/ 0 w 56"/>
                <a:gd name="T9" fmla="*/ 77 h 82"/>
                <a:gd name="T10" fmla="*/ 3 w 56"/>
                <a:gd name="T11" fmla="*/ 71 h 82"/>
                <a:gd name="T12" fmla="*/ 10 w 56"/>
                <a:gd name="T13" fmla="*/ 68 h 82"/>
                <a:gd name="T14" fmla="*/ 43 w 56"/>
                <a:gd name="T15" fmla="*/ 37 h 82"/>
                <a:gd name="T16" fmla="*/ 42 w 56"/>
                <a:gd name="T17" fmla="*/ 0 h 82"/>
                <a:gd name="T18" fmla="*/ 50 w 56"/>
                <a:gd name="T19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2">
                  <a:moveTo>
                    <a:pt x="50" y="4"/>
                  </a:moveTo>
                  <a:cubicBezTo>
                    <a:pt x="52" y="13"/>
                    <a:pt x="56" y="45"/>
                    <a:pt x="46" y="61"/>
                  </a:cubicBezTo>
                  <a:cubicBezTo>
                    <a:pt x="39" y="74"/>
                    <a:pt x="24" y="82"/>
                    <a:pt x="10" y="82"/>
                  </a:cubicBezTo>
                  <a:cubicBezTo>
                    <a:pt x="8" y="82"/>
                    <a:pt x="6" y="82"/>
                    <a:pt x="4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75"/>
                    <a:pt x="1" y="72"/>
                    <a:pt x="3" y="71"/>
                  </a:cubicBezTo>
                  <a:cubicBezTo>
                    <a:pt x="5" y="69"/>
                    <a:pt x="7" y="68"/>
                    <a:pt x="10" y="68"/>
                  </a:cubicBezTo>
                  <a:cubicBezTo>
                    <a:pt x="24" y="66"/>
                    <a:pt x="42" y="59"/>
                    <a:pt x="43" y="37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50" y="4"/>
                  </a:ln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iṥlïďe"/>
            <p:cNvSpPr/>
            <p:nvPr/>
          </p:nvSpPr>
          <p:spPr bwMode="auto">
            <a:xfrm>
              <a:off x="4389438" y="1771651"/>
              <a:ext cx="895350" cy="1493838"/>
            </a:xfrm>
            <a:custGeom>
              <a:avLst/>
              <a:gdLst>
                <a:gd name="T0" fmla="*/ 42 w 110"/>
                <a:gd name="T1" fmla="*/ 26 h 184"/>
                <a:gd name="T2" fmla="*/ 24 w 110"/>
                <a:gd name="T3" fmla="*/ 61 h 184"/>
                <a:gd name="T4" fmla="*/ 10 w 110"/>
                <a:gd name="T5" fmla="*/ 99 h 184"/>
                <a:gd name="T6" fmla="*/ 1 w 110"/>
                <a:gd name="T7" fmla="*/ 132 h 184"/>
                <a:gd name="T8" fmla="*/ 8 w 110"/>
                <a:gd name="T9" fmla="*/ 165 h 184"/>
                <a:gd name="T10" fmla="*/ 35 w 110"/>
                <a:gd name="T11" fmla="*/ 181 h 184"/>
                <a:gd name="T12" fmla="*/ 67 w 110"/>
                <a:gd name="T13" fmla="*/ 183 h 184"/>
                <a:gd name="T14" fmla="*/ 96 w 110"/>
                <a:gd name="T15" fmla="*/ 174 h 184"/>
                <a:gd name="T16" fmla="*/ 103 w 110"/>
                <a:gd name="T17" fmla="*/ 154 h 184"/>
                <a:gd name="T18" fmla="*/ 64 w 110"/>
                <a:gd name="T19" fmla="*/ 12 h 184"/>
                <a:gd name="T20" fmla="*/ 42 w 110"/>
                <a:gd name="T21" fmla="*/ 2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84">
                  <a:moveTo>
                    <a:pt x="42" y="26"/>
                  </a:moveTo>
                  <a:cubicBezTo>
                    <a:pt x="34" y="36"/>
                    <a:pt x="29" y="48"/>
                    <a:pt x="24" y="61"/>
                  </a:cubicBezTo>
                  <a:cubicBezTo>
                    <a:pt x="19" y="74"/>
                    <a:pt x="15" y="86"/>
                    <a:pt x="10" y="99"/>
                  </a:cubicBezTo>
                  <a:cubicBezTo>
                    <a:pt x="6" y="110"/>
                    <a:pt x="2" y="121"/>
                    <a:pt x="1" y="132"/>
                  </a:cubicBezTo>
                  <a:cubicBezTo>
                    <a:pt x="0" y="144"/>
                    <a:pt x="2" y="156"/>
                    <a:pt x="8" y="165"/>
                  </a:cubicBezTo>
                  <a:cubicBezTo>
                    <a:pt x="15" y="174"/>
                    <a:pt x="25" y="179"/>
                    <a:pt x="35" y="181"/>
                  </a:cubicBezTo>
                  <a:cubicBezTo>
                    <a:pt x="45" y="184"/>
                    <a:pt x="56" y="183"/>
                    <a:pt x="67" y="183"/>
                  </a:cubicBezTo>
                  <a:cubicBezTo>
                    <a:pt x="77" y="183"/>
                    <a:pt x="89" y="182"/>
                    <a:pt x="96" y="174"/>
                  </a:cubicBezTo>
                  <a:cubicBezTo>
                    <a:pt x="101" y="169"/>
                    <a:pt x="102" y="161"/>
                    <a:pt x="103" y="154"/>
                  </a:cubicBezTo>
                  <a:cubicBezTo>
                    <a:pt x="109" y="111"/>
                    <a:pt x="110" y="0"/>
                    <a:pt x="64" y="12"/>
                  </a:cubicBezTo>
                  <a:cubicBezTo>
                    <a:pt x="56" y="14"/>
                    <a:pt x="48" y="19"/>
                    <a:pt x="42" y="26"/>
                  </a:cubicBezTo>
                  <a:close/>
                </a:path>
              </a:pathLst>
            </a:custGeom>
            <a:solidFill>
              <a:srgbClr val="F8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îṥ1íḍê"/>
            <p:cNvSpPr/>
            <p:nvPr/>
          </p:nvSpPr>
          <p:spPr bwMode="auto">
            <a:xfrm>
              <a:off x="4446588" y="1885951"/>
              <a:ext cx="838200" cy="1379538"/>
            </a:xfrm>
            <a:custGeom>
              <a:avLst/>
              <a:gdLst>
                <a:gd name="T0" fmla="*/ 73 w 103"/>
                <a:gd name="T1" fmla="*/ 0 h 170"/>
                <a:gd name="T2" fmla="*/ 85 w 103"/>
                <a:gd name="T3" fmla="*/ 129 h 170"/>
                <a:gd name="T4" fmla="*/ 78 w 103"/>
                <a:gd name="T5" fmla="*/ 148 h 170"/>
                <a:gd name="T6" fmla="*/ 48 w 103"/>
                <a:gd name="T7" fmla="*/ 158 h 170"/>
                <a:gd name="T8" fmla="*/ 17 w 103"/>
                <a:gd name="T9" fmla="*/ 156 h 170"/>
                <a:gd name="T10" fmla="*/ 0 w 103"/>
                <a:gd name="T11" fmla="*/ 149 h 170"/>
                <a:gd name="T12" fmla="*/ 1 w 103"/>
                <a:gd name="T13" fmla="*/ 151 h 170"/>
                <a:gd name="T14" fmla="*/ 28 w 103"/>
                <a:gd name="T15" fmla="*/ 167 h 170"/>
                <a:gd name="T16" fmla="*/ 60 w 103"/>
                <a:gd name="T17" fmla="*/ 169 h 170"/>
                <a:gd name="T18" fmla="*/ 89 w 103"/>
                <a:gd name="T19" fmla="*/ 160 h 170"/>
                <a:gd name="T20" fmla="*/ 96 w 103"/>
                <a:gd name="T21" fmla="*/ 140 h 170"/>
                <a:gd name="T22" fmla="*/ 73 w 103"/>
                <a:gd name="T2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70">
                  <a:moveTo>
                    <a:pt x="73" y="0"/>
                  </a:moveTo>
                  <a:cubicBezTo>
                    <a:pt x="91" y="29"/>
                    <a:pt x="89" y="97"/>
                    <a:pt x="85" y="129"/>
                  </a:cubicBezTo>
                  <a:cubicBezTo>
                    <a:pt x="84" y="136"/>
                    <a:pt x="82" y="143"/>
                    <a:pt x="78" y="148"/>
                  </a:cubicBezTo>
                  <a:cubicBezTo>
                    <a:pt x="71" y="156"/>
                    <a:pt x="59" y="157"/>
                    <a:pt x="48" y="158"/>
                  </a:cubicBezTo>
                  <a:cubicBezTo>
                    <a:pt x="38" y="158"/>
                    <a:pt x="27" y="158"/>
                    <a:pt x="17" y="156"/>
                  </a:cubicBezTo>
                  <a:cubicBezTo>
                    <a:pt x="11" y="154"/>
                    <a:pt x="5" y="152"/>
                    <a:pt x="0" y="149"/>
                  </a:cubicBezTo>
                  <a:cubicBezTo>
                    <a:pt x="0" y="150"/>
                    <a:pt x="1" y="150"/>
                    <a:pt x="1" y="151"/>
                  </a:cubicBezTo>
                  <a:cubicBezTo>
                    <a:pt x="8" y="160"/>
                    <a:pt x="18" y="165"/>
                    <a:pt x="28" y="167"/>
                  </a:cubicBezTo>
                  <a:cubicBezTo>
                    <a:pt x="38" y="170"/>
                    <a:pt x="49" y="169"/>
                    <a:pt x="60" y="169"/>
                  </a:cubicBezTo>
                  <a:cubicBezTo>
                    <a:pt x="70" y="169"/>
                    <a:pt x="82" y="168"/>
                    <a:pt x="89" y="160"/>
                  </a:cubicBezTo>
                  <a:cubicBezTo>
                    <a:pt x="94" y="155"/>
                    <a:pt x="95" y="147"/>
                    <a:pt x="96" y="140"/>
                  </a:cubicBezTo>
                  <a:cubicBezTo>
                    <a:pt x="101" y="103"/>
                    <a:pt x="103" y="15"/>
                    <a:pt x="73" y="0"/>
                  </a:cubicBezTo>
                  <a:close/>
                </a:path>
              </a:pathLst>
            </a:custGeom>
            <a:solidFill>
              <a:srgbClr val="FF7714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íṣ1íḑe"/>
            <p:cNvSpPr/>
            <p:nvPr/>
          </p:nvSpPr>
          <p:spPr bwMode="auto">
            <a:xfrm>
              <a:off x="4430713" y="1836738"/>
              <a:ext cx="676275" cy="722313"/>
            </a:xfrm>
            <a:custGeom>
              <a:avLst/>
              <a:gdLst>
                <a:gd name="T0" fmla="*/ 6 w 83"/>
                <a:gd name="T1" fmla="*/ 56 h 89"/>
                <a:gd name="T2" fmla="*/ 4 w 83"/>
                <a:gd name="T3" fmla="*/ 76 h 89"/>
                <a:gd name="T4" fmla="*/ 23 w 83"/>
                <a:gd name="T5" fmla="*/ 84 h 89"/>
                <a:gd name="T6" fmla="*/ 59 w 83"/>
                <a:gd name="T7" fmla="*/ 88 h 89"/>
                <a:gd name="T8" fmla="*/ 73 w 83"/>
                <a:gd name="T9" fmla="*/ 87 h 89"/>
                <a:gd name="T10" fmla="*/ 82 w 83"/>
                <a:gd name="T11" fmla="*/ 67 h 89"/>
                <a:gd name="T12" fmla="*/ 81 w 83"/>
                <a:gd name="T13" fmla="*/ 33 h 89"/>
                <a:gd name="T14" fmla="*/ 72 w 83"/>
                <a:gd name="T15" fmla="*/ 10 h 89"/>
                <a:gd name="T16" fmla="*/ 42 w 83"/>
                <a:gd name="T17" fmla="*/ 5 h 89"/>
                <a:gd name="T18" fmla="*/ 30 w 83"/>
                <a:gd name="T19" fmla="*/ 18 h 89"/>
                <a:gd name="T20" fmla="*/ 18 w 83"/>
                <a:gd name="T21" fmla="*/ 35 h 89"/>
                <a:gd name="T22" fmla="*/ 6 w 83"/>
                <a:gd name="T23" fmla="*/ 5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9">
                  <a:moveTo>
                    <a:pt x="6" y="56"/>
                  </a:moveTo>
                  <a:cubicBezTo>
                    <a:pt x="3" y="62"/>
                    <a:pt x="0" y="70"/>
                    <a:pt x="4" y="76"/>
                  </a:cubicBezTo>
                  <a:cubicBezTo>
                    <a:pt x="7" y="82"/>
                    <a:pt x="16" y="84"/>
                    <a:pt x="23" y="84"/>
                  </a:cubicBezTo>
                  <a:cubicBezTo>
                    <a:pt x="35" y="86"/>
                    <a:pt x="47" y="87"/>
                    <a:pt x="59" y="88"/>
                  </a:cubicBezTo>
                  <a:cubicBezTo>
                    <a:pt x="64" y="89"/>
                    <a:pt x="69" y="89"/>
                    <a:pt x="73" y="87"/>
                  </a:cubicBezTo>
                  <a:cubicBezTo>
                    <a:pt x="80" y="83"/>
                    <a:pt x="82" y="74"/>
                    <a:pt x="82" y="67"/>
                  </a:cubicBezTo>
                  <a:cubicBezTo>
                    <a:pt x="83" y="55"/>
                    <a:pt x="83" y="44"/>
                    <a:pt x="81" y="33"/>
                  </a:cubicBezTo>
                  <a:cubicBezTo>
                    <a:pt x="80" y="25"/>
                    <a:pt x="78" y="16"/>
                    <a:pt x="72" y="10"/>
                  </a:cubicBezTo>
                  <a:cubicBezTo>
                    <a:pt x="65" y="2"/>
                    <a:pt x="52" y="0"/>
                    <a:pt x="42" y="5"/>
                  </a:cubicBezTo>
                  <a:cubicBezTo>
                    <a:pt x="38" y="8"/>
                    <a:pt x="34" y="14"/>
                    <a:pt x="30" y="18"/>
                  </a:cubicBezTo>
                  <a:cubicBezTo>
                    <a:pt x="26" y="23"/>
                    <a:pt x="22" y="29"/>
                    <a:pt x="18" y="35"/>
                  </a:cubicBezTo>
                  <a:cubicBezTo>
                    <a:pt x="13" y="42"/>
                    <a:pt x="9" y="48"/>
                    <a:pt x="6" y="56"/>
                  </a:cubicBez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ïṩlíḑè"/>
            <p:cNvSpPr/>
            <p:nvPr/>
          </p:nvSpPr>
          <p:spPr bwMode="auto">
            <a:xfrm>
              <a:off x="4576763" y="2462213"/>
              <a:ext cx="138113" cy="161925"/>
            </a:xfrm>
            <a:custGeom>
              <a:avLst/>
              <a:gdLst>
                <a:gd name="T0" fmla="*/ 1 w 17"/>
                <a:gd name="T1" fmla="*/ 12 h 20"/>
                <a:gd name="T2" fmla="*/ 1 w 17"/>
                <a:gd name="T3" fmla="*/ 16 h 20"/>
                <a:gd name="T4" fmla="*/ 6 w 17"/>
                <a:gd name="T5" fmla="*/ 19 h 20"/>
                <a:gd name="T6" fmla="*/ 13 w 17"/>
                <a:gd name="T7" fmla="*/ 19 h 20"/>
                <a:gd name="T8" fmla="*/ 16 w 17"/>
                <a:gd name="T9" fmla="*/ 15 h 20"/>
                <a:gd name="T10" fmla="*/ 17 w 17"/>
                <a:gd name="T11" fmla="*/ 8 h 20"/>
                <a:gd name="T12" fmla="*/ 16 w 17"/>
                <a:gd name="T13" fmla="*/ 3 h 20"/>
                <a:gd name="T14" fmla="*/ 12 w 17"/>
                <a:gd name="T15" fmla="*/ 1 h 20"/>
                <a:gd name="T16" fmla="*/ 1 w 17"/>
                <a:gd name="T17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" y="12"/>
                  </a:moveTo>
                  <a:cubicBezTo>
                    <a:pt x="1" y="13"/>
                    <a:pt x="0" y="15"/>
                    <a:pt x="1" y="16"/>
                  </a:cubicBezTo>
                  <a:cubicBezTo>
                    <a:pt x="2" y="18"/>
                    <a:pt x="4" y="18"/>
                    <a:pt x="6" y="19"/>
                  </a:cubicBezTo>
                  <a:cubicBezTo>
                    <a:pt x="8" y="20"/>
                    <a:pt x="10" y="20"/>
                    <a:pt x="13" y="19"/>
                  </a:cubicBezTo>
                  <a:cubicBezTo>
                    <a:pt x="15" y="18"/>
                    <a:pt x="16" y="17"/>
                    <a:pt x="16" y="15"/>
                  </a:cubicBezTo>
                  <a:cubicBezTo>
                    <a:pt x="17" y="13"/>
                    <a:pt x="17" y="10"/>
                    <a:pt x="17" y="8"/>
                  </a:cubicBezTo>
                  <a:cubicBezTo>
                    <a:pt x="17" y="6"/>
                    <a:pt x="17" y="4"/>
                    <a:pt x="16" y="3"/>
                  </a:cubicBezTo>
                  <a:cubicBezTo>
                    <a:pt x="15" y="2"/>
                    <a:pt x="13" y="1"/>
                    <a:pt x="12" y="1"/>
                  </a:cubicBezTo>
                  <a:cubicBezTo>
                    <a:pt x="6" y="0"/>
                    <a:pt x="3" y="7"/>
                    <a:pt x="1" y="12"/>
                  </a:cubicBezTo>
                  <a:close/>
                </a:path>
              </a:pathLst>
            </a:custGeom>
            <a:solidFill>
              <a:srgbClr val="FF8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iś1ïďe"/>
            <p:cNvSpPr/>
            <p:nvPr/>
          </p:nvSpPr>
          <p:spPr bwMode="auto">
            <a:xfrm>
              <a:off x="5895975" y="4467226"/>
              <a:ext cx="400050" cy="211138"/>
            </a:xfrm>
            <a:custGeom>
              <a:avLst/>
              <a:gdLst>
                <a:gd name="T0" fmla="*/ 0 w 49"/>
                <a:gd name="T1" fmla="*/ 12 h 26"/>
                <a:gd name="T2" fmla="*/ 0 w 49"/>
                <a:gd name="T3" fmla="*/ 26 h 26"/>
                <a:gd name="T4" fmla="*/ 10 w 49"/>
                <a:gd name="T5" fmla="*/ 26 h 26"/>
                <a:gd name="T6" fmla="*/ 10 w 49"/>
                <a:gd name="T7" fmla="*/ 14 h 26"/>
                <a:gd name="T8" fmla="*/ 16 w 49"/>
                <a:gd name="T9" fmla="*/ 8 h 26"/>
                <a:gd name="T10" fmla="*/ 34 w 49"/>
                <a:gd name="T11" fmla="*/ 8 h 26"/>
                <a:gd name="T12" fmla="*/ 40 w 49"/>
                <a:gd name="T13" fmla="*/ 14 h 26"/>
                <a:gd name="T14" fmla="*/ 40 w 49"/>
                <a:gd name="T15" fmla="*/ 26 h 26"/>
                <a:gd name="T16" fmla="*/ 49 w 49"/>
                <a:gd name="T17" fmla="*/ 26 h 26"/>
                <a:gd name="T18" fmla="*/ 49 w 49"/>
                <a:gd name="T19" fmla="*/ 12 h 26"/>
                <a:gd name="T20" fmla="*/ 37 w 49"/>
                <a:gd name="T21" fmla="*/ 0 h 26"/>
                <a:gd name="T22" fmla="*/ 13 w 49"/>
                <a:gd name="T23" fmla="*/ 0 h 26"/>
                <a:gd name="T24" fmla="*/ 0 w 49"/>
                <a:gd name="T25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26">
                  <a:moveTo>
                    <a:pt x="0" y="12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1"/>
                    <a:pt x="13" y="8"/>
                    <a:pt x="16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7" y="8"/>
                    <a:pt x="40" y="11"/>
                    <a:pt x="40" y="14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5"/>
                    <a:pt x="44" y="0"/>
                    <a:pt x="3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îSḷîďè"/>
            <p:cNvSpPr/>
            <p:nvPr/>
          </p:nvSpPr>
          <p:spPr bwMode="auto">
            <a:xfrm>
              <a:off x="5895975" y="4532313"/>
              <a:ext cx="122238" cy="33338"/>
            </a:xfrm>
            <a:custGeom>
              <a:avLst/>
              <a:gdLst>
                <a:gd name="T0" fmla="*/ 0 w 15"/>
                <a:gd name="T1" fmla="*/ 4 h 4"/>
                <a:gd name="T2" fmla="*/ 0 w 15"/>
                <a:gd name="T3" fmla="*/ 4 h 4"/>
                <a:gd name="T4" fmla="*/ 0 w 15"/>
                <a:gd name="T5" fmla="*/ 4 h 4"/>
                <a:gd name="T6" fmla="*/ 0 w 15"/>
                <a:gd name="T7" fmla="*/ 4 h 4"/>
                <a:gd name="T8" fmla="*/ 0 w 15"/>
                <a:gd name="T9" fmla="*/ 4 h 4"/>
                <a:gd name="T10" fmla="*/ 0 w 15"/>
                <a:gd name="T11" fmla="*/ 4 h 4"/>
                <a:gd name="T12" fmla="*/ 0 w 15"/>
                <a:gd name="T13" fmla="*/ 4 h 4"/>
                <a:gd name="T14" fmla="*/ 0 w 15"/>
                <a:gd name="T15" fmla="*/ 4 h 4"/>
                <a:gd name="T16" fmla="*/ 0 w 15"/>
                <a:gd name="T17" fmla="*/ 4 h 4"/>
                <a:gd name="T18" fmla="*/ 15 w 15"/>
                <a:gd name="T19" fmla="*/ 0 h 4"/>
                <a:gd name="T20" fmla="*/ 13 w 15"/>
                <a:gd name="T21" fmla="*/ 1 h 4"/>
                <a:gd name="T22" fmla="*/ 13 w 15"/>
                <a:gd name="T23" fmla="*/ 1 h 4"/>
                <a:gd name="T24" fmla="*/ 15 w 15"/>
                <a:gd name="T25" fmla="*/ 0 h 4"/>
                <a:gd name="T26" fmla="*/ 15 w 15"/>
                <a:gd name="T27" fmla="*/ 0 h 4"/>
                <a:gd name="T28" fmla="*/ 15 w 15"/>
                <a:gd name="T29" fmla="*/ 0 h 4"/>
                <a:gd name="T30" fmla="*/ 15 w 15"/>
                <a:gd name="T3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15" y="0"/>
                  </a:moveTo>
                  <a:cubicBezTo>
                    <a:pt x="15" y="0"/>
                    <a:pt x="14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0"/>
                    <a:pt x="15" y="0"/>
                    <a:pt x="15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B5B6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îśļiḋe"/>
            <p:cNvSpPr/>
            <p:nvPr/>
          </p:nvSpPr>
          <p:spPr bwMode="auto">
            <a:xfrm>
              <a:off x="5895975" y="4484688"/>
              <a:ext cx="400050" cy="193675"/>
            </a:xfrm>
            <a:custGeom>
              <a:avLst/>
              <a:gdLst>
                <a:gd name="T0" fmla="*/ 37 w 49"/>
                <a:gd name="T1" fmla="*/ 4 h 24"/>
                <a:gd name="T2" fmla="*/ 18 w 49"/>
                <a:gd name="T3" fmla="*/ 4 h 24"/>
                <a:gd name="T4" fmla="*/ 13 w 49"/>
                <a:gd name="T5" fmla="*/ 7 h 24"/>
                <a:gd name="T6" fmla="*/ 15 w 49"/>
                <a:gd name="T7" fmla="*/ 6 h 24"/>
                <a:gd name="T8" fmla="*/ 15 w 49"/>
                <a:gd name="T9" fmla="*/ 6 h 24"/>
                <a:gd name="T10" fmla="*/ 15 w 49"/>
                <a:gd name="T11" fmla="*/ 6 h 24"/>
                <a:gd name="T12" fmla="*/ 16 w 49"/>
                <a:gd name="T13" fmla="*/ 6 h 24"/>
                <a:gd name="T14" fmla="*/ 34 w 49"/>
                <a:gd name="T15" fmla="*/ 6 h 24"/>
                <a:gd name="T16" fmla="*/ 40 w 49"/>
                <a:gd name="T17" fmla="*/ 12 h 24"/>
                <a:gd name="T18" fmla="*/ 40 w 49"/>
                <a:gd name="T19" fmla="*/ 24 h 24"/>
                <a:gd name="T20" fmla="*/ 49 w 49"/>
                <a:gd name="T21" fmla="*/ 24 h 24"/>
                <a:gd name="T22" fmla="*/ 49 w 49"/>
                <a:gd name="T23" fmla="*/ 21 h 24"/>
                <a:gd name="T24" fmla="*/ 42 w 49"/>
                <a:gd name="T25" fmla="*/ 21 h 24"/>
                <a:gd name="T26" fmla="*/ 42 w 49"/>
                <a:gd name="T27" fmla="*/ 9 h 24"/>
                <a:gd name="T28" fmla="*/ 37 w 49"/>
                <a:gd name="T29" fmla="*/ 4 h 24"/>
                <a:gd name="T30" fmla="*/ 5 w 49"/>
                <a:gd name="T31" fmla="*/ 0 h 24"/>
                <a:gd name="T32" fmla="*/ 0 w 49"/>
                <a:gd name="T33" fmla="*/ 10 h 24"/>
                <a:gd name="T34" fmla="*/ 0 w 49"/>
                <a:gd name="T35" fmla="*/ 10 h 24"/>
                <a:gd name="T36" fmla="*/ 0 w 49"/>
                <a:gd name="T37" fmla="*/ 10 h 24"/>
                <a:gd name="T38" fmla="*/ 0 w 49"/>
                <a:gd name="T39" fmla="*/ 10 h 24"/>
                <a:gd name="T40" fmla="*/ 0 w 49"/>
                <a:gd name="T41" fmla="*/ 10 h 24"/>
                <a:gd name="T42" fmla="*/ 0 w 49"/>
                <a:gd name="T43" fmla="*/ 10 h 24"/>
                <a:gd name="T44" fmla="*/ 0 w 49"/>
                <a:gd name="T45" fmla="*/ 10 h 24"/>
                <a:gd name="T46" fmla="*/ 0 w 49"/>
                <a:gd name="T47" fmla="*/ 10 h 24"/>
                <a:gd name="T48" fmla="*/ 0 w 49"/>
                <a:gd name="T49" fmla="*/ 24 h 24"/>
                <a:gd name="T50" fmla="*/ 10 w 49"/>
                <a:gd name="T51" fmla="*/ 24 h 24"/>
                <a:gd name="T52" fmla="*/ 10 w 49"/>
                <a:gd name="T53" fmla="*/ 21 h 24"/>
                <a:gd name="T54" fmla="*/ 3 w 49"/>
                <a:gd name="T55" fmla="*/ 21 h 24"/>
                <a:gd name="T56" fmla="*/ 3 w 49"/>
                <a:gd name="T57" fmla="*/ 8 h 24"/>
                <a:gd name="T58" fmla="*/ 5 w 49"/>
                <a:gd name="T5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" h="24">
                  <a:moveTo>
                    <a:pt x="37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6" y="4"/>
                    <a:pt x="14" y="5"/>
                    <a:pt x="13" y="7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7" y="6"/>
                    <a:pt x="40" y="9"/>
                    <a:pt x="40" y="12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6"/>
                    <a:pt x="40" y="4"/>
                    <a:pt x="37" y="4"/>
                  </a:cubicBezTo>
                  <a:moveTo>
                    <a:pt x="5" y="0"/>
                  </a:moveTo>
                  <a:cubicBezTo>
                    <a:pt x="2" y="2"/>
                    <a:pt x="0" y="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5"/>
                    <a:pt x="4" y="2"/>
                    <a:pt x="5" y="0"/>
                  </a:cubicBezTo>
                </a:path>
              </a:pathLst>
            </a:custGeom>
            <a:solidFill>
              <a:srgbClr val="4C4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iSľíḍe"/>
            <p:cNvSpPr/>
            <p:nvPr/>
          </p:nvSpPr>
          <p:spPr bwMode="auto">
            <a:xfrm>
              <a:off x="5570538" y="4589463"/>
              <a:ext cx="220663" cy="98425"/>
            </a:xfrm>
            <a:custGeom>
              <a:avLst/>
              <a:gdLst>
                <a:gd name="T0" fmla="*/ 23 w 27"/>
                <a:gd name="T1" fmla="*/ 12 h 12"/>
                <a:gd name="T2" fmla="*/ 4 w 27"/>
                <a:gd name="T3" fmla="*/ 12 h 12"/>
                <a:gd name="T4" fmla="*/ 0 w 27"/>
                <a:gd name="T5" fmla="*/ 8 h 12"/>
                <a:gd name="T6" fmla="*/ 0 w 27"/>
                <a:gd name="T7" fmla="*/ 4 h 12"/>
                <a:gd name="T8" fmla="*/ 4 w 27"/>
                <a:gd name="T9" fmla="*/ 0 h 12"/>
                <a:gd name="T10" fmla="*/ 23 w 27"/>
                <a:gd name="T11" fmla="*/ 0 h 12"/>
                <a:gd name="T12" fmla="*/ 27 w 27"/>
                <a:gd name="T13" fmla="*/ 4 h 12"/>
                <a:gd name="T14" fmla="*/ 27 w 27"/>
                <a:gd name="T15" fmla="*/ 8 h 12"/>
                <a:gd name="T16" fmla="*/ 23 w 27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2">
                  <a:moveTo>
                    <a:pt x="23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10"/>
                    <a:pt x="25" y="12"/>
                    <a:pt x="23" y="12"/>
                  </a:cubicBezTo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ïṩḷíḑè"/>
            <p:cNvSpPr/>
            <p:nvPr/>
          </p:nvSpPr>
          <p:spPr bwMode="auto">
            <a:xfrm>
              <a:off x="6410325" y="4589463"/>
              <a:ext cx="219075" cy="98425"/>
            </a:xfrm>
            <a:custGeom>
              <a:avLst/>
              <a:gdLst>
                <a:gd name="T0" fmla="*/ 23 w 27"/>
                <a:gd name="T1" fmla="*/ 12 h 12"/>
                <a:gd name="T2" fmla="*/ 4 w 27"/>
                <a:gd name="T3" fmla="*/ 12 h 12"/>
                <a:gd name="T4" fmla="*/ 0 w 27"/>
                <a:gd name="T5" fmla="*/ 8 h 12"/>
                <a:gd name="T6" fmla="*/ 0 w 27"/>
                <a:gd name="T7" fmla="*/ 4 h 12"/>
                <a:gd name="T8" fmla="*/ 4 w 27"/>
                <a:gd name="T9" fmla="*/ 0 h 12"/>
                <a:gd name="T10" fmla="*/ 23 w 27"/>
                <a:gd name="T11" fmla="*/ 0 h 12"/>
                <a:gd name="T12" fmla="*/ 27 w 27"/>
                <a:gd name="T13" fmla="*/ 4 h 12"/>
                <a:gd name="T14" fmla="*/ 27 w 27"/>
                <a:gd name="T15" fmla="*/ 8 h 12"/>
                <a:gd name="T16" fmla="*/ 23 w 27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2">
                  <a:moveTo>
                    <a:pt x="23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10"/>
                    <a:pt x="25" y="12"/>
                    <a:pt x="23" y="12"/>
                  </a:cubicBezTo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iṣḻïďé"/>
            <p:cNvSpPr/>
            <p:nvPr/>
          </p:nvSpPr>
          <p:spPr bwMode="auto">
            <a:xfrm>
              <a:off x="5570538" y="4589463"/>
              <a:ext cx="33338" cy="98425"/>
            </a:xfrm>
            <a:custGeom>
              <a:avLst/>
              <a:gdLst>
                <a:gd name="T0" fmla="*/ 0 w 4"/>
                <a:gd name="T1" fmla="*/ 8 h 12"/>
                <a:gd name="T2" fmla="*/ 0 w 4"/>
                <a:gd name="T3" fmla="*/ 10 h 12"/>
                <a:gd name="T4" fmla="*/ 3 w 4"/>
                <a:gd name="T5" fmla="*/ 12 h 12"/>
                <a:gd name="T6" fmla="*/ 4 w 4"/>
                <a:gd name="T7" fmla="*/ 12 h 12"/>
                <a:gd name="T8" fmla="*/ 0 w 4"/>
                <a:gd name="T9" fmla="*/ 8 h 12"/>
                <a:gd name="T10" fmla="*/ 4 w 4"/>
                <a:gd name="T11" fmla="*/ 0 h 12"/>
                <a:gd name="T12" fmla="*/ 3 w 4"/>
                <a:gd name="T13" fmla="*/ 0 h 12"/>
                <a:gd name="T14" fmla="*/ 0 w 4"/>
                <a:gd name="T15" fmla="*/ 2 h 12"/>
                <a:gd name="T16" fmla="*/ 0 w 4"/>
                <a:gd name="T17" fmla="*/ 4 h 12"/>
                <a:gd name="T18" fmla="*/ 4 w 4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2">
                  <a:moveTo>
                    <a:pt x="0" y="8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</a:path>
              </a:pathLst>
            </a:custGeom>
            <a:solidFill>
              <a:srgbClr val="B5B6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iṧļïḓè"/>
            <p:cNvSpPr/>
            <p:nvPr/>
          </p:nvSpPr>
          <p:spPr bwMode="auto">
            <a:xfrm>
              <a:off x="5570538" y="4589463"/>
              <a:ext cx="41275" cy="98425"/>
            </a:xfrm>
            <a:custGeom>
              <a:avLst/>
              <a:gdLst>
                <a:gd name="T0" fmla="*/ 5 w 5"/>
                <a:gd name="T1" fmla="*/ 0 h 12"/>
                <a:gd name="T2" fmla="*/ 4 w 5"/>
                <a:gd name="T3" fmla="*/ 0 h 12"/>
                <a:gd name="T4" fmla="*/ 0 w 5"/>
                <a:gd name="T5" fmla="*/ 4 h 12"/>
                <a:gd name="T6" fmla="*/ 0 w 5"/>
                <a:gd name="T7" fmla="*/ 8 h 12"/>
                <a:gd name="T8" fmla="*/ 4 w 5"/>
                <a:gd name="T9" fmla="*/ 12 h 12"/>
                <a:gd name="T10" fmla="*/ 5 w 5"/>
                <a:gd name="T11" fmla="*/ 12 h 12"/>
                <a:gd name="T12" fmla="*/ 3 w 5"/>
                <a:gd name="T13" fmla="*/ 10 h 12"/>
                <a:gd name="T14" fmla="*/ 3 w 5"/>
                <a:gd name="T15" fmla="*/ 2 h 12"/>
                <a:gd name="T16" fmla="*/ 5 w 5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2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3" y="11"/>
                    <a:pt x="3" y="1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4" y="0"/>
                    <a:pt x="5" y="0"/>
                  </a:cubicBezTo>
                </a:path>
              </a:pathLst>
            </a:custGeom>
            <a:solidFill>
              <a:srgbClr val="4C4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iŝļîďè"/>
            <p:cNvSpPr/>
            <p:nvPr/>
          </p:nvSpPr>
          <p:spPr bwMode="auto">
            <a:xfrm>
              <a:off x="6410325" y="4589463"/>
              <a:ext cx="31750" cy="15875"/>
            </a:xfrm>
            <a:custGeom>
              <a:avLst/>
              <a:gdLst>
                <a:gd name="T0" fmla="*/ 4 w 4"/>
                <a:gd name="T1" fmla="*/ 0 h 2"/>
                <a:gd name="T2" fmla="*/ 2 w 4"/>
                <a:gd name="T3" fmla="*/ 0 h 2"/>
                <a:gd name="T4" fmla="*/ 0 w 4"/>
                <a:gd name="T5" fmla="*/ 1 h 2"/>
                <a:gd name="T6" fmla="*/ 1 w 4"/>
                <a:gd name="T7" fmla="*/ 2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1"/>
                    <a:pt x="2" y="0"/>
                    <a:pt x="4" y="0"/>
                  </a:cubicBezTo>
                </a:path>
              </a:pathLst>
            </a:custGeom>
            <a:solidFill>
              <a:srgbClr val="3A7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îš1iḋé"/>
            <p:cNvSpPr/>
            <p:nvPr/>
          </p:nvSpPr>
          <p:spPr bwMode="auto">
            <a:xfrm>
              <a:off x="6410325" y="4597401"/>
              <a:ext cx="31750" cy="90488"/>
            </a:xfrm>
            <a:custGeom>
              <a:avLst/>
              <a:gdLst>
                <a:gd name="T0" fmla="*/ 0 w 4"/>
                <a:gd name="T1" fmla="*/ 0 h 11"/>
                <a:gd name="T2" fmla="*/ 0 w 4"/>
                <a:gd name="T3" fmla="*/ 1 h 11"/>
                <a:gd name="T4" fmla="*/ 0 w 4"/>
                <a:gd name="T5" fmla="*/ 9 h 11"/>
                <a:gd name="T6" fmla="*/ 2 w 4"/>
                <a:gd name="T7" fmla="*/ 11 h 11"/>
                <a:gd name="T8" fmla="*/ 4 w 4"/>
                <a:gd name="T9" fmla="*/ 11 h 11"/>
                <a:gd name="T10" fmla="*/ 0 w 4"/>
                <a:gd name="T11" fmla="*/ 7 h 11"/>
                <a:gd name="T12" fmla="*/ 0 w 4"/>
                <a:gd name="T13" fmla="*/ 3 h 11"/>
                <a:gd name="T14" fmla="*/ 1 w 4"/>
                <a:gd name="T15" fmla="*/ 1 h 11"/>
                <a:gd name="T16" fmla="*/ 0 w 4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9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3A7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ïŝḷïďè"/>
            <p:cNvSpPr/>
            <p:nvPr/>
          </p:nvSpPr>
          <p:spPr bwMode="auto">
            <a:xfrm>
              <a:off x="6410325" y="4589463"/>
              <a:ext cx="39688" cy="98425"/>
            </a:xfrm>
            <a:custGeom>
              <a:avLst/>
              <a:gdLst>
                <a:gd name="T0" fmla="*/ 5 w 5"/>
                <a:gd name="T1" fmla="*/ 0 h 12"/>
                <a:gd name="T2" fmla="*/ 4 w 5"/>
                <a:gd name="T3" fmla="*/ 0 h 12"/>
                <a:gd name="T4" fmla="*/ 1 w 5"/>
                <a:gd name="T5" fmla="*/ 2 h 12"/>
                <a:gd name="T6" fmla="*/ 0 w 5"/>
                <a:gd name="T7" fmla="*/ 4 h 12"/>
                <a:gd name="T8" fmla="*/ 0 w 5"/>
                <a:gd name="T9" fmla="*/ 8 h 12"/>
                <a:gd name="T10" fmla="*/ 4 w 5"/>
                <a:gd name="T11" fmla="*/ 12 h 12"/>
                <a:gd name="T12" fmla="*/ 5 w 5"/>
                <a:gd name="T13" fmla="*/ 12 h 12"/>
                <a:gd name="T14" fmla="*/ 2 w 5"/>
                <a:gd name="T15" fmla="*/ 10 h 12"/>
                <a:gd name="T16" fmla="*/ 2 w 5"/>
                <a:gd name="T17" fmla="*/ 2 h 12"/>
                <a:gd name="T18" fmla="*/ 5 w 5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12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2" y="11"/>
                    <a:pt x="2" y="1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4" y="0"/>
                    <a:pt x="5" y="0"/>
                  </a:cubicBezTo>
                </a:path>
              </a:pathLst>
            </a:custGeom>
            <a:solidFill>
              <a:srgbClr val="4C4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ísľíḑè"/>
            <p:cNvSpPr/>
            <p:nvPr/>
          </p:nvSpPr>
          <p:spPr bwMode="auto">
            <a:xfrm>
              <a:off x="5268913" y="4646613"/>
              <a:ext cx="1654175" cy="1112838"/>
            </a:xfrm>
            <a:custGeom>
              <a:avLst/>
              <a:gdLst>
                <a:gd name="T0" fmla="*/ 184 w 203"/>
                <a:gd name="T1" fmla="*/ 137 h 137"/>
                <a:gd name="T2" fmla="*/ 20 w 203"/>
                <a:gd name="T3" fmla="*/ 137 h 137"/>
                <a:gd name="T4" fmla="*/ 0 w 203"/>
                <a:gd name="T5" fmla="*/ 118 h 137"/>
                <a:gd name="T6" fmla="*/ 0 w 203"/>
                <a:gd name="T7" fmla="*/ 20 h 137"/>
                <a:gd name="T8" fmla="*/ 20 w 203"/>
                <a:gd name="T9" fmla="*/ 0 h 137"/>
                <a:gd name="T10" fmla="*/ 184 w 203"/>
                <a:gd name="T11" fmla="*/ 0 h 137"/>
                <a:gd name="T12" fmla="*/ 203 w 203"/>
                <a:gd name="T13" fmla="*/ 20 h 137"/>
                <a:gd name="T14" fmla="*/ 203 w 203"/>
                <a:gd name="T15" fmla="*/ 118 h 137"/>
                <a:gd name="T16" fmla="*/ 184 w 203"/>
                <a:gd name="T17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37">
                  <a:moveTo>
                    <a:pt x="184" y="137"/>
                  </a:moveTo>
                  <a:cubicBezTo>
                    <a:pt x="20" y="137"/>
                    <a:pt x="20" y="137"/>
                    <a:pt x="20" y="137"/>
                  </a:cubicBezTo>
                  <a:cubicBezTo>
                    <a:pt x="9" y="137"/>
                    <a:pt x="0" y="129"/>
                    <a:pt x="0" y="1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5" y="0"/>
                    <a:pt x="203" y="9"/>
                    <a:pt x="203" y="20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29"/>
                    <a:pt x="195" y="137"/>
                    <a:pt x="184" y="137"/>
                  </a:cubicBezTo>
                  <a:close/>
                </a:path>
              </a:pathLst>
            </a:custGeom>
            <a:solidFill>
              <a:srgbClr val="FF8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íŝľïďé"/>
            <p:cNvSpPr/>
            <p:nvPr/>
          </p:nvSpPr>
          <p:spPr bwMode="auto">
            <a:xfrm>
              <a:off x="5594350" y="4646613"/>
              <a:ext cx="1011238" cy="1112838"/>
            </a:xfrm>
            <a:custGeom>
              <a:avLst/>
              <a:gdLst>
                <a:gd name="T0" fmla="*/ 113 w 637"/>
                <a:gd name="T1" fmla="*/ 701 h 701"/>
                <a:gd name="T2" fmla="*/ 0 w 637"/>
                <a:gd name="T3" fmla="*/ 701 h 701"/>
                <a:gd name="T4" fmla="*/ 0 w 637"/>
                <a:gd name="T5" fmla="*/ 0 h 701"/>
                <a:gd name="T6" fmla="*/ 113 w 637"/>
                <a:gd name="T7" fmla="*/ 0 h 701"/>
                <a:gd name="T8" fmla="*/ 113 w 637"/>
                <a:gd name="T9" fmla="*/ 701 h 701"/>
                <a:gd name="T10" fmla="*/ 637 w 637"/>
                <a:gd name="T11" fmla="*/ 0 h 701"/>
                <a:gd name="T12" fmla="*/ 524 w 637"/>
                <a:gd name="T13" fmla="*/ 0 h 701"/>
                <a:gd name="T14" fmla="*/ 524 w 637"/>
                <a:gd name="T15" fmla="*/ 701 h 701"/>
                <a:gd name="T16" fmla="*/ 637 w 637"/>
                <a:gd name="T17" fmla="*/ 701 h 701"/>
                <a:gd name="T18" fmla="*/ 637 w 637"/>
                <a:gd name="T19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7" h="701">
                  <a:moveTo>
                    <a:pt x="113" y="701"/>
                  </a:moveTo>
                  <a:lnTo>
                    <a:pt x="0" y="701"/>
                  </a:lnTo>
                  <a:lnTo>
                    <a:pt x="0" y="0"/>
                  </a:lnTo>
                  <a:lnTo>
                    <a:pt x="113" y="0"/>
                  </a:lnTo>
                  <a:lnTo>
                    <a:pt x="113" y="701"/>
                  </a:lnTo>
                  <a:close/>
                  <a:moveTo>
                    <a:pt x="637" y="0"/>
                  </a:moveTo>
                  <a:lnTo>
                    <a:pt x="524" y="0"/>
                  </a:lnTo>
                  <a:lnTo>
                    <a:pt x="524" y="701"/>
                  </a:lnTo>
                  <a:lnTo>
                    <a:pt x="637" y="701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íśliḋê"/>
            <p:cNvSpPr/>
            <p:nvPr/>
          </p:nvSpPr>
          <p:spPr bwMode="auto">
            <a:xfrm>
              <a:off x="5268913" y="4670426"/>
              <a:ext cx="1646238" cy="1089025"/>
            </a:xfrm>
            <a:custGeom>
              <a:avLst/>
              <a:gdLst>
                <a:gd name="T0" fmla="*/ 193 w 202"/>
                <a:gd name="T1" fmla="*/ 125 h 134"/>
                <a:gd name="T2" fmla="*/ 29 w 202"/>
                <a:gd name="T3" fmla="*/ 125 h 134"/>
                <a:gd name="T4" fmla="*/ 9 w 202"/>
                <a:gd name="T5" fmla="*/ 105 h 134"/>
                <a:gd name="T6" fmla="*/ 9 w 202"/>
                <a:gd name="T7" fmla="*/ 7 h 134"/>
                <a:gd name="T8" fmla="*/ 11 w 202"/>
                <a:gd name="T9" fmla="*/ 0 h 134"/>
                <a:gd name="T10" fmla="*/ 0 w 202"/>
                <a:gd name="T11" fmla="*/ 17 h 134"/>
                <a:gd name="T12" fmla="*/ 0 w 202"/>
                <a:gd name="T13" fmla="*/ 115 h 134"/>
                <a:gd name="T14" fmla="*/ 20 w 202"/>
                <a:gd name="T15" fmla="*/ 134 h 134"/>
                <a:gd name="T16" fmla="*/ 184 w 202"/>
                <a:gd name="T17" fmla="*/ 134 h 134"/>
                <a:gd name="T18" fmla="*/ 202 w 202"/>
                <a:gd name="T19" fmla="*/ 122 h 134"/>
                <a:gd name="T20" fmla="*/ 193 w 202"/>
                <a:gd name="T21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" h="134">
                  <a:moveTo>
                    <a:pt x="193" y="125"/>
                  </a:moveTo>
                  <a:cubicBezTo>
                    <a:pt x="29" y="125"/>
                    <a:pt x="29" y="125"/>
                    <a:pt x="29" y="125"/>
                  </a:cubicBezTo>
                  <a:cubicBezTo>
                    <a:pt x="18" y="125"/>
                    <a:pt x="9" y="116"/>
                    <a:pt x="9" y="105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4"/>
                    <a:pt x="10" y="2"/>
                    <a:pt x="11" y="0"/>
                  </a:cubicBezTo>
                  <a:cubicBezTo>
                    <a:pt x="5" y="3"/>
                    <a:pt x="0" y="9"/>
                    <a:pt x="0" y="17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4"/>
                    <a:pt x="20" y="134"/>
                  </a:cubicBezTo>
                  <a:cubicBezTo>
                    <a:pt x="184" y="134"/>
                    <a:pt x="184" y="134"/>
                    <a:pt x="184" y="134"/>
                  </a:cubicBezTo>
                  <a:cubicBezTo>
                    <a:pt x="192" y="134"/>
                    <a:pt x="199" y="129"/>
                    <a:pt x="202" y="122"/>
                  </a:cubicBezTo>
                  <a:cubicBezTo>
                    <a:pt x="199" y="124"/>
                    <a:pt x="196" y="125"/>
                    <a:pt x="193" y="125"/>
                  </a:cubicBezTo>
                  <a:close/>
                </a:path>
              </a:pathLst>
            </a:custGeom>
            <a:solidFill>
              <a:srgbClr val="FF7714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43651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3300" fill="hold" grpId="1" nodeType="with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1" animBg="1"/>
          <p:bldP spid="7" grpId="0"/>
          <p:bldP spid="15" grpId="0"/>
          <p:bldP spid="16" grpId="0" animBg="1"/>
          <p:bldP spid="20" grpId="0"/>
          <p:bldP spid="22" grpId="0" animBg="1"/>
          <p:bldP spid="24" grpId="0"/>
          <p:bldP spid="2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33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1" animBg="1"/>
          <p:bldP spid="7" grpId="0"/>
          <p:bldP spid="15" grpId="0"/>
          <p:bldP spid="16" grpId="0" animBg="1"/>
          <p:bldP spid="20" grpId="0"/>
          <p:bldP spid="22" grpId="0" animBg="1"/>
          <p:bldP spid="24" grpId="0"/>
          <p:bldP spid="26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1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5000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Open Sans" panose="020B0606030504020204" pitchFamily="34" charset="0"/>
                <a:sym typeface="+mn-ea"/>
              </a:rPr>
              <a:t>实践任务</a:t>
            </a:r>
            <a:endParaRPr lang="en-US" altLang="zh-CN" sz="5000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426725" y="1930358"/>
            <a:ext cx="1387473" cy="1387473"/>
          </a:xfrm>
          <a:prstGeom prst="ellipse">
            <a:avLst/>
          </a:prstGeom>
          <a:solidFill>
            <a:srgbClr val="3D8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zh-CN" altLang="en-US" sz="7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2" name="组合 8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1639542" y="3519460"/>
            <a:ext cx="3909307" cy="2924906"/>
            <a:chOff x="3024188" y="1133475"/>
            <a:chExt cx="6140450" cy="4594225"/>
          </a:xfrm>
        </p:grpSpPr>
        <p:sp>
          <p:nvSpPr>
            <p:cNvPr id="83" name="îṣḻiḍè"/>
            <p:cNvSpPr/>
            <p:nvPr/>
          </p:nvSpPr>
          <p:spPr bwMode="auto">
            <a:xfrm>
              <a:off x="6015039" y="1423988"/>
              <a:ext cx="481013" cy="479425"/>
            </a:xfrm>
            <a:custGeom>
              <a:avLst/>
              <a:gdLst>
                <a:gd name="T0" fmla="*/ 129 w 157"/>
                <a:gd name="T1" fmla="*/ 15 h 156"/>
                <a:gd name="T2" fmla="*/ 107 w 157"/>
                <a:gd name="T3" fmla="*/ 3 h 156"/>
                <a:gd name="T4" fmla="*/ 96 w 157"/>
                <a:gd name="T5" fmla="*/ 24 h 156"/>
                <a:gd name="T6" fmla="*/ 77 w 157"/>
                <a:gd name="T7" fmla="*/ 22 h 156"/>
                <a:gd name="T8" fmla="*/ 71 w 157"/>
                <a:gd name="T9" fmla="*/ 0 h 156"/>
                <a:gd name="T10" fmla="*/ 47 w 157"/>
                <a:gd name="T11" fmla="*/ 7 h 156"/>
                <a:gd name="T12" fmla="*/ 53 w 157"/>
                <a:gd name="T13" fmla="*/ 28 h 156"/>
                <a:gd name="T14" fmla="*/ 35 w 157"/>
                <a:gd name="T15" fmla="*/ 42 h 156"/>
                <a:gd name="T16" fmla="*/ 14 w 157"/>
                <a:gd name="T17" fmla="*/ 31 h 156"/>
                <a:gd name="T18" fmla="*/ 3 w 157"/>
                <a:gd name="T19" fmla="*/ 53 h 156"/>
                <a:gd name="T20" fmla="*/ 24 w 157"/>
                <a:gd name="T21" fmla="*/ 65 h 156"/>
                <a:gd name="T22" fmla="*/ 22 w 157"/>
                <a:gd name="T23" fmla="*/ 80 h 156"/>
                <a:gd name="T24" fmla="*/ 0 w 157"/>
                <a:gd name="T25" fmla="*/ 86 h 156"/>
                <a:gd name="T26" fmla="*/ 7 w 157"/>
                <a:gd name="T27" fmla="*/ 110 h 156"/>
                <a:gd name="T28" fmla="*/ 29 w 157"/>
                <a:gd name="T29" fmla="*/ 104 h 156"/>
                <a:gd name="T30" fmla="*/ 43 w 157"/>
                <a:gd name="T31" fmla="*/ 122 h 156"/>
                <a:gd name="T32" fmla="*/ 33 w 157"/>
                <a:gd name="T33" fmla="*/ 140 h 156"/>
                <a:gd name="T34" fmla="*/ 55 w 157"/>
                <a:gd name="T35" fmla="*/ 152 h 156"/>
                <a:gd name="T36" fmla="*/ 65 w 157"/>
                <a:gd name="T37" fmla="*/ 133 h 156"/>
                <a:gd name="T38" fmla="*/ 85 w 157"/>
                <a:gd name="T39" fmla="*/ 135 h 156"/>
                <a:gd name="T40" fmla="*/ 91 w 157"/>
                <a:gd name="T41" fmla="*/ 156 h 156"/>
                <a:gd name="T42" fmla="*/ 115 w 157"/>
                <a:gd name="T43" fmla="*/ 148 h 156"/>
                <a:gd name="T44" fmla="*/ 109 w 157"/>
                <a:gd name="T45" fmla="*/ 126 h 156"/>
                <a:gd name="T46" fmla="*/ 124 w 157"/>
                <a:gd name="T47" fmla="*/ 112 h 156"/>
                <a:gd name="T48" fmla="*/ 145 w 157"/>
                <a:gd name="T49" fmla="*/ 123 h 156"/>
                <a:gd name="T50" fmla="*/ 157 w 157"/>
                <a:gd name="T51" fmla="*/ 101 h 156"/>
                <a:gd name="T52" fmla="*/ 135 w 157"/>
                <a:gd name="T53" fmla="*/ 89 h 156"/>
                <a:gd name="T54" fmla="*/ 135 w 157"/>
                <a:gd name="T55" fmla="*/ 72 h 156"/>
                <a:gd name="T56" fmla="*/ 156 w 157"/>
                <a:gd name="T57" fmla="*/ 66 h 156"/>
                <a:gd name="T58" fmla="*/ 149 w 157"/>
                <a:gd name="T59" fmla="*/ 42 h 156"/>
                <a:gd name="T60" fmla="*/ 127 w 157"/>
                <a:gd name="T61" fmla="*/ 48 h 156"/>
                <a:gd name="T62" fmla="*/ 117 w 157"/>
                <a:gd name="T63" fmla="*/ 37 h 156"/>
                <a:gd name="T64" fmla="*/ 129 w 157"/>
                <a:gd name="T65" fmla="*/ 15 h 156"/>
                <a:gd name="T66" fmla="*/ 101 w 157"/>
                <a:gd name="T67" fmla="*/ 72 h 156"/>
                <a:gd name="T68" fmla="*/ 85 w 157"/>
                <a:gd name="T69" fmla="*/ 100 h 156"/>
                <a:gd name="T70" fmla="*/ 57 w 157"/>
                <a:gd name="T71" fmla="*/ 85 h 156"/>
                <a:gd name="T72" fmla="*/ 72 w 157"/>
                <a:gd name="T73" fmla="*/ 56 h 156"/>
                <a:gd name="T74" fmla="*/ 101 w 157"/>
                <a:gd name="T75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" h="156">
                  <a:moveTo>
                    <a:pt x="129" y="15"/>
                  </a:moveTo>
                  <a:cubicBezTo>
                    <a:pt x="107" y="3"/>
                    <a:pt x="107" y="3"/>
                    <a:pt x="107" y="3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0" y="22"/>
                    <a:pt x="84" y="21"/>
                    <a:pt x="77" y="2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46" y="31"/>
                    <a:pt x="40" y="36"/>
                    <a:pt x="35" y="4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3" y="69"/>
                    <a:pt x="22" y="75"/>
                    <a:pt x="22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29" y="104"/>
                    <a:pt x="29" y="104"/>
                    <a:pt x="29" y="104"/>
                  </a:cubicBezTo>
                  <a:cubicBezTo>
                    <a:pt x="32" y="111"/>
                    <a:pt x="37" y="117"/>
                    <a:pt x="43" y="122"/>
                  </a:cubicBezTo>
                  <a:cubicBezTo>
                    <a:pt x="33" y="140"/>
                    <a:pt x="33" y="140"/>
                    <a:pt x="33" y="140"/>
                  </a:cubicBezTo>
                  <a:cubicBezTo>
                    <a:pt x="55" y="152"/>
                    <a:pt x="55" y="152"/>
                    <a:pt x="55" y="15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1" y="135"/>
                    <a:pt x="78" y="135"/>
                    <a:pt x="85" y="135"/>
                  </a:cubicBezTo>
                  <a:cubicBezTo>
                    <a:pt x="91" y="156"/>
                    <a:pt x="91" y="156"/>
                    <a:pt x="91" y="156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15" y="123"/>
                    <a:pt x="120" y="118"/>
                    <a:pt x="124" y="11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36" y="83"/>
                    <a:pt x="136" y="78"/>
                    <a:pt x="135" y="72"/>
                  </a:cubicBezTo>
                  <a:cubicBezTo>
                    <a:pt x="156" y="66"/>
                    <a:pt x="156" y="66"/>
                    <a:pt x="156" y="66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4" y="44"/>
                    <a:pt x="121" y="40"/>
                    <a:pt x="117" y="37"/>
                  </a:cubicBezTo>
                  <a:lnTo>
                    <a:pt x="129" y="15"/>
                  </a:lnTo>
                  <a:close/>
                  <a:moveTo>
                    <a:pt x="101" y="72"/>
                  </a:moveTo>
                  <a:cubicBezTo>
                    <a:pt x="105" y="84"/>
                    <a:pt x="98" y="97"/>
                    <a:pt x="85" y="100"/>
                  </a:cubicBezTo>
                  <a:cubicBezTo>
                    <a:pt x="73" y="104"/>
                    <a:pt x="60" y="97"/>
                    <a:pt x="57" y="85"/>
                  </a:cubicBezTo>
                  <a:cubicBezTo>
                    <a:pt x="53" y="73"/>
                    <a:pt x="60" y="60"/>
                    <a:pt x="72" y="56"/>
                  </a:cubicBezTo>
                  <a:cubicBezTo>
                    <a:pt x="84" y="52"/>
                    <a:pt x="97" y="59"/>
                    <a:pt x="101" y="72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ïş1ïḓé"/>
            <p:cNvSpPr/>
            <p:nvPr/>
          </p:nvSpPr>
          <p:spPr bwMode="auto">
            <a:xfrm>
              <a:off x="7550151" y="2133600"/>
              <a:ext cx="260350" cy="263525"/>
            </a:xfrm>
            <a:custGeom>
              <a:avLst/>
              <a:gdLst>
                <a:gd name="T0" fmla="*/ 70 w 85"/>
                <a:gd name="T1" fmla="*/ 9 h 86"/>
                <a:gd name="T2" fmla="*/ 58 w 85"/>
                <a:gd name="T3" fmla="*/ 2 h 86"/>
                <a:gd name="T4" fmla="*/ 52 w 85"/>
                <a:gd name="T5" fmla="*/ 14 h 86"/>
                <a:gd name="T6" fmla="*/ 42 w 85"/>
                <a:gd name="T7" fmla="*/ 12 h 86"/>
                <a:gd name="T8" fmla="*/ 38 w 85"/>
                <a:gd name="T9" fmla="*/ 0 h 86"/>
                <a:gd name="T10" fmla="*/ 25 w 85"/>
                <a:gd name="T11" fmla="*/ 4 h 86"/>
                <a:gd name="T12" fmla="*/ 28 w 85"/>
                <a:gd name="T13" fmla="*/ 16 h 86"/>
                <a:gd name="T14" fmla="*/ 19 w 85"/>
                <a:gd name="T15" fmla="*/ 24 h 86"/>
                <a:gd name="T16" fmla="*/ 7 w 85"/>
                <a:gd name="T17" fmla="*/ 17 h 86"/>
                <a:gd name="T18" fmla="*/ 1 w 85"/>
                <a:gd name="T19" fmla="*/ 30 h 86"/>
                <a:gd name="T20" fmla="*/ 13 w 85"/>
                <a:gd name="T21" fmla="*/ 36 h 86"/>
                <a:gd name="T22" fmla="*/ 12 w 85"/>
                <a:gd name="T23" fmla="*/ 44 h 86"/>
                <a:gd name="T24" fmla="*/ 0 w 85"/>
                <a:gd name="T25" fmla="*/ 48 h 86"/>
                <a:gd name="T26" fmla="*/ 3 w 85"/>
                <a:gd name="T27" fmla="*/ 61 h 86"/>
                <a:gd name="T28" fmla="*/ 15 w 85"/>
                <a:gd name="T29" fmla="*/ 58 h 86"/>
                <a:gd name="T30" fmla="*/ 23 w 85"/>
                <a:gd name="T31" fmla="*/ 67 h 86"/>
                <a:gd name="T32" fmla="*/ 17 w 85"/>
                <a:gd name="T33" fmla="*/ 77 h 86"/>
                <a:gd name="T34" fmla="*/ 30 w 85"/>
                <a:gd name="T35" fmla="*/ 84 h 86"/>
                <a:gd name="T36" fmla="*/ 35 w 85"/>
                <a:gd name="T37" fmla="*/ 73 h 86"/>
                <a:gd name="T38" fmla="*/ 46 w 85"/>
                <a:gd name="T39" fmla="*/ 74 h 86"/>
                <a:gd name="T40" fmla="*/ 49 w 85"/>
                <a:gd name="T41" fmla="*/ 86 h 86"/>
                <a:gd name="T42" fmla="*/ 62 w 85"/>
                <a:gd name="T43" fmla="*/ 82 h 86"/>
                <a:gd name="T44" fmla="*/ 59 w 85"/>
                <a:gd name="T45" fmla="*/ 70 h 86"/>
                <a:gd name="T46" fmla="*/ 67 w 85"/>
                <a:gd name="T47" fmla="*/ 62 h 86"/>
                <a:gd name="T48" fmla="*/ 79 w 85"/>
                <a:gd name="T49" fmla="*/ 68 h 86"/>
                <a:gd name="T50" fmla="*/ 85 w 85"/>
                <a:gd name="T51" fmla="*/ 56 h 86"/>
                <a:gd name="T52" fmla="*/ 73 w 85"/>
                <a:gd name="T53" fmla="*/ 49 h 86"/>
                <a:gd name="T54" fmla="*/ 73 w 85"/>
                <a:gd name="T55" fmla="*/ 40 h 86"/>
                <a:gd name="T56" fmla="*/ 85 w 85"/>
                <a:gd name="T57" fmla="*/ 37 h 86"/>
                <a:gd name="T58" fmla="*/ 81 w 85"/>
                <a:gd name="T59" fmla="*/ 23 h 86"/>
                <a:gd name="T60" fmla="*/ 69 w 85"/>
                <a:gd name="T61" fmla="*/ 27 h 86"/>
                <a:gd name="T62" fmla="*/ 64 w 85"/>
                <a:gd name="T63" fmla="*/ 21 h 86"/>
                <a:gd name="T64" fmla="*/ 70 w 85"/>
                <a:gd name="T65" fmla="*/ 9 h 86"/>
                <a:gd name="T66" fmla="*/ 55 w 85"/>
                <a:gd name="T67" fmla="*/ 40 h 86"/>
                <a:gd name="T68" fmla="*/ 46 w 85"/>
                <a:gd name="T69" fmla="*/ 55 h 86"/>
                <a:gd name="T70" fmla="*/ 30 w 85"/>
                <a:gd name="T71" fmla="*/ 47 h 86"/>
                <a:gd name="T72" fmla="*/ 39 w 85"/>
                <a:gd name="T73" fmla="*/ 31 h 86"/>
                <a:gd name="T74" fmla="*/ 55 w 85"/>
                <a:gd name="T75" fmla="*/ 4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70" y="9"/>
                  </a:moveTo>
                  <a:cubicBezTo>
                    <a:pt x="58" y="2"/>
                    <a:pt x="58" y="2"/>
                    <a:pt x="58" y="2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48" y="13"/>
                    <a:pt x="45" y="12"/>
                    <a:pt x="42" y="12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5" y="18"/>
                    <a:pt x="21" y="20"/>
                    <a:pt x="19" y="2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2" y="39"/>
                    <a:pt x="12" y="41"/>
                    <a:pt x="12" y="4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7" y="61"/>
                    <a:pt x="20" y="65"/>
                    <a:pt x="23" y="6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9" y="74"/>
                    <a:pt x="42" y="74"/>
                    <a:pt x="46" y="74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62" y="68"/>
                    <a:pt x="65" y="65"/>
                    <a:pt x="67" y="62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85" y="56"/>
                    <a:pt x="85" y="56"/>
                    <a:pt x="85" y="56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4" y="46"/>
                    <a:pt x="74" y="43"/>
                    <a:pt x="73" y="40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7" y="25"/>
                    <a:pt x="66" y="22"/>
                    <a:pt x="64" y="21"/>
                  </a:cubicBezTo>
                  <a:lnTo>
                    <a:pt x="70" y="9"/>
                  </a:lnTo>
                  <a:close/>
                  <a:moveTo>
                    <a:pt x="55" y="40"/>
                  </a:moveTo>
                  <a:cubicBezTo>
                    <a:pt x="57" y="46"/>
                    <a:pt x="53" y="53"/>
                    <a:pt x="46" y="55"/>
                  </a:cubicBezTo>
                  <a:cubicBezTo>
                    <a:pt x="39" y="57"/>
                    <a:pt x="32" y="54"/>
                    <a:pt x="30" y="47"/>
                  </a:cubicBezTo>
                  <a:cubicBezTo>
                    <a:pt x="28" y="40"/>
                    <a:pt x="32" y="33"/>
                    <a:pt x="39" y="31"/>
                  </a:cubicBezTo>
                  <a:cubicBezTo>
                    <a:pt x="46" y="29"/>
                    <a:pt x="53" y="33"/>
                    <a:pt x="55" y="40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iṣḻïḍê"/>
            <p:cNvSpPr/>
            <p:nvPr/>
          </p:nvSpPr>
          <p:spPr bwMode="auto">
            <a:xfrm>
              <a:off x="4295776" y="1881188"/>
              <a:ext cx="487363" cy="473075"/>
            </a:xfrm>
            <a:custGeom>
              <a:avLst/>
              <a:gdLst>
                <a:gd name="T0" fmla="*/ 112 w 159"/>
                <a:gd name="T1" fmla="*/ 122 h 154"/>
                <a:gd name="T2" fmla="*/ 123 w 159"/>
                <a:gd name="T3" fmla="*/ 111 h 154"/>
                <a:gd name="T4" fmla="*/ 144 w 159"/>
                <a:gd name="T5" fmla="*/ 121 h 154"/>
                <a:gd name="T6" fmla="*/ 154 w 159"/>
                <a:gd name="T7" fmla="*/ 98 h 154"/>
                <a:gd name="T8" fmla="*/ 134 w 159"/>
                <a:gd name="T9" fmla="*/ 89 h 154"/>
                <a:gd name="T10" fmla="*/ 135 w 159"/>
                <a:gd name="T11" fmla="*/ 72 h 154"/>
                <a:gd name="T12" fmla="*/ 159 w 159"/>
                <a:gd name="T13" fmla="*/ 63 h 154"/>
                <a:gd name="T14" fmla="*/ 150 w 159"/>
                <a:gd name="T15" fmla="*/ 40 h 154"/>
                <a:gd name="T16" fmla="*/ 128 w 159"/>
                <a:gd name="T17" fmla="*/ 48 h 154"/>
                <a:gd name="T18" fmla="*/ 115 w 159"/>
                <a:gd name="T19" fmla="*/ 32 h 154"/>
                <a:gd name="T20" fmla="*/ 124 w 159"/>
                <a:gd name="T21" fmla="*/ 11 h 154"/>
                <a:gd name="T22" fmla="*/ 101 w 159"/>
                <a:gd name="T23" fmla="*/ 0 h 154"/>
                <a:gd name="T24" fmla="*/ 92 w 159"/>
                <a:gd name="T25" fmla="*/ 21 h 154"/>
                <a:gd name="T26" fmla="*/ 72 w 159"/>
                <a:gd name="T27" fmla="*/ 19 h 154"/>
                <a:gd name="T28" fmla="*/ 65 w 159"/>
                <a:gd name="T29" fmla="*/ 0 h 154"/>
                <a:gd name="T30" fmla="*/ 41 w 159"/>
                <a:gd name="T31" fmla="*/ 9 h 154"/>
                <a:gd name="T32" fmla="*/ 49 w 159"/>
                <a:gd name="T33" fmla="*/ 28 h 154"/>
                <a:gd name="T34" fmla="*/ 32 w 159"/>
                <a:gd name="T35" fmla="*/ 43 h 154"/>
                <a:gd name="T36" fmla="*/ 12 w 159"/>
                <a:gd name="T37" fmla="*/ 35 h 154"/>
                <a:gd name="T38" fmla="*/ 2 w 159"/>
                <a:gd name="T39" fmla="*/ 58 h 154"/>
                <a:gd name="T40" fmla="*/ 23 w 159"/>
                <a:gd name="T41" fmla="*/ 67 h 154"/>
                <a:gd name="T42" fmla="*/ 23 w 159"/>
                <a:gd name="T43" fmla="*/ 82 h 154"/>
                <a:gd name="T44" fmla="*/ 0 w 159"/>
                <a:gd name="T45" fmla="*/ 91 h 154"/>
                <a:gd name="T46" fmla="*/ 9 w 159"/>
                <a:gd name="T47" fmla="*/ 115 h 154"/>
                <a:gd name="T48" fmla="*/ 31 w 159"/>
                <a:gd name="T49" fmla="*/ 106 h 154"/>
                <a:gd name="T50" fmla="*/ 47 w 159"/>
                <a:gd name="T51" fmla="*/ 122 h 154"/>
                <a:gd name="T52" fmla="*/ 38 w 159"/>
                <a:gd name="T53" fmla="*/ 142 h 154"/>
                <a:gd name="T54" fmla="*/ 61 w 159"/>
                <a:gd name="T55" fmla="*/ 153 h 154"/>
                <a:gd name="T56" fmla="*/ 70 w 159"/>
                <a:gd name="T57" fmla="*/ 132 h 154"/>
                <a:gd name="T58" fmla="*/ 88 w 159"/>
                <a:gd name="T59" fmla="*/ 132 h 154"/>
                <a:gd name="T60" fmla="*/ 97 w 159"/>
                <a:gd name="T61" fmla="*/ 154 h 154"/>
                <a:gd name="T62" fmla="*/ 120 w 159"/>
                <a:gd name="T63" fmla="*/ 145 h 154"/>
                <a:gd name="T64" fmla="*/ 112 w 159"/>
                <a:gd name="T65" fmla="*/ 122 h 154"/>
                <a:gd name="T66" fmla="*/ 69 w 159"/>
                <a:gd name="T67" fmla="*/ 97 h 154"/>
                <a:gd name="T68" fmla="*/ 58 w 159"/>
                <a:gd name="T69" fmla="*/ 66 h 154"/>
                <a:gd name="T70" fmla="*/ 88 w 159"/>
                <a:gd name="T71" fmla="*/ 55 h 154"/>
                <a:gd name="T72" fmla="*/ 100 w 159"/>
                <a:gd name="T73" fmla="*/ 85 h 154"/>
                <a:gd name="T74" fmla="*/ 69 w 159"/>
                <a:gd name="T75" fmla="*/ 9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9" h="154">
                  <a:moveTo>
                    <a:pt x="112" y="122"/>
                  </a:moveTo>
                  <a:cubicBezTo>
                    <a:pt x="116" y="119"/>
                    <a:pt x="120" y="115"/>
                    <a:pt x="123" y="111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34" y="89"/>
                    <a:pt x="134" y="89"/>
                    <a:pt x="134" y="89"/>
                  </a:cubicBezTo>
                  <a:cubicBezTo>
                    <a:pt x="135" y="83"/>
                    <a:pt x="136" y="78"/>
                    <a:pt x="135" y="72"/>
                  </a:cubicBezTo>
                  <a:cubicBezTo>
                    <a:pt x="159" y="63"/>
                    <a:pt x="159" y="63"/>
                    <a:pt x="159" y="63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5" y="42"/>
                    <a:pt x="120" y="36"/>
                    <a:pt x="115" y="32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85" y="19"/>
                    <a:pt x="79" y="19"/>
                    <a:pt x="72" y="19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2" y="32"/>
                    <a:pt x="37" y="37"/>
                    <a:pt x="32" y="43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2" y="72"/>
                    <a:pt x="22" y="77"/>
                    <a:pt x="23" y="82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31" y="106"/>
                    <a:pt x="31" y="106"/>
                    <a:pt x="31" y="106"/>
                  </a:cubicBezTo>
                  <a:cubicBezTo>
                    <a:pt x="35" y="112"/>
                    <a:pt x="40" y="118"/>
                    <a:pt x="47" y="12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61" y="153"/>
                    <a:pt x="61" y="153"/>
                    <a:pt x="61" y="153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6" y="133"/>
                    <a:pt x="82" y="133"/>
                    <a:pt x="88" y="132"/>
                  </a:cubicBezTo>
                  <a:cubicBezTo>
                    <a:pt x="97" y="154"/>
                    <a:pt x="97" y="154"/>
                    <a:pt x="97" y="154"/>
                  </a:cubicBezTo>
                  <a:cubicBezTo>
                    <a:pt x="120" y="145"/>
                    <a:pt x="120" y="145"/>
                    <a:pt x="120" y="145"/>
                  </a:cubicBezTo>
                  <a:lnTo>
                    <a:pt x="112" y="122"/>
                  </a:lnTo>
                  <a:close/>
                  <a:moveTo>
                    <a:pt x="69" y="97"/>
                  </a:moveTo>
                  <a:cubicBezTo>
                    <a:pt x="58" y="92"/>
                    <a:pt x="53" y="78"/>
                    <a:pt x="58" y="66"/>
                  </a:cubicBezTo>
                  <a:cubicBezTo>
                    <a:pt x="63" y="55"/>
                    <a:pt x="77" y="49"/>
                    <a:pt x="88" y="55"/>
                  </a:cubicBezTo>
                  <a:cubicBezTo>
                    <a:pt x="100" y="60"/>
                    <a:pt x="105" y="74"/>
                    <a:pt x="100" y="85"/>
                  </a:cubicBezTo>
                  <a:cubicBezTo>
                    <a:pt x="95" y="97"/>
                    <a:pt x="81" y="102"/>
                    <a:pt x="69" y="97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isḷîḑè"/>
            <p:cNvSpPr/>
            <p:nvPr/>
          </p:nvSpPr>
          <p:spPr bwMode="auto">
            <a:xfrm>
              <a:off x="3287714" y="2387600"/>
              <a:ext cx="268288" cy="260350"/>
            </a:xfrm>
            <a:custGeom>
              <a:avLst/>
              <a:gdLst>
                <a:gd name="T0" fmla="*/ 61 w 87"/>
                <a:gd name="T1" fmla="*/ 67 h 85"/>
                <a:gd name="T2" fmla="*/ 67 w 87"/>
                <a:gd name="T3" fmla="*/ 62 h 85"/>
                <a:gd name="T4" fmla="*/ 79 w 87"/>
                <a:gd name="T5" fmla="*/ 67 h 85"/>
                <a:gd name="T6" fmla="*/ 84 w 87"/>
                <a:gd name="T7" fmla="*/ 54 h 85"/>
                <a:gd name="T8" fmla="*/ 73 w 87"/>
                <a:gd name="T9" fmla="*/ 49 h 85"/>
                <a:gd name="T10" fmla="*/ 74 w 87"/>
                <a:gd name="T11" fmla="*/ 40 h 85"/>
                <a:gd name="T12" fmla="*/ 87 w 87"/>
                <a:gd name="T13" fmla="*/ 35 h 85"/>
                <a:gd name="T14" fmla="*/ 82 w 87"/>
                <a:gd name="T15" fmla="*/ 22 h 85"/>
                <a:gd name="T16" fmla="*/ 70 w 87"/>
                <a:gd name="T17" fmla="*/ 27 h 85"/>
                <a:gd name="T18" fmla="*/ 63 w 87"/>
                <a:gd name="T19" fmla="*/ 18 h 85"/>
                <a:gd name="T20" fmla="*/ 68 w 87"/>
                <a:gd name="T21" fmla="*/ 7 h 85"/>
                <a:gd name="T22" fmla="*/ 55 w 87"/>
                <a:gd name="T23" fmla="*/ 1 h 85"/>
                <a:gd name="T24" fmla="*/ 50 w 87"/>
                <a:gd name="T25" fmla="*/ 12 h 85"/>
                <a:gd name="T26" fmla="*/ 40 w 87"/>
                <a:gd name="T27" fmla="*/ 11 h 85"/>
                <a:gd name="T28" fmla="*/ 35 w 87"/>
                <a:gd name="T29" fmla="*/ 0 h 85"/>
                <a:gd name="T30" fmla="*/ 23 w 87"/>
                <a:gd name="T31" fmla="*/ 5 h 85"/>
                <a:gd name="T32" fmla="*/ 27 w 87"/>
                <a:gd name="T33" fmla="*/ 16 h 85"/>
                <a:gd name="T34" fmla="*/ 18 w 87"/>
                <a:gd name="T35" fmla="*/ 25 h 85"/>
                <a:gd name="T36" fmla="*/ 7 w 87"/>
                <a:gd name="T37" fmla="*/ 20 h 85"/>
                <a:gd name="T38" fmla="*/ 1 w 87"/>
                <a:gd name="T39" fmla="*/ 32 h 85"/>
                <a:gd name="T40" fmla="*/ 13 w 87"/>
                <a:gd name="T41" fmla="*/ 37 h 85"/>
                <a:gd name="T42" fmla="*/ 12 w 87"/>
                <a:gd name="T43" fmla="*/ 46 h 85"/>
                <a:gd name="T44" fmla="*/ 0 w 87"/>
                <a:gd name="T45" fmla="*/ 50 h 85"/>
                <a:gd name="T46" fmla="*/ 5 w 87"/>
                <a:gd name="T47" fmla="*/ 63 h 85"/>
                <a:gd name="T48" fmla="*/ 17 w 87"/>
                <a:gd name="T49" fmla="*/ 59 h 85"/>
                <a:gd name="T50" fmla="*/ 25 w 87"/>
                <a:gd name="T51" fmla="*/ 68 h 85"/>
                <a:gd name="T52" fmla="*/ 21 w 87"/>
                <a:gd name="T53" fmla="*/ 79 h 85"/>
                <a:gd name="T54" fmla="*/ 33 w 87"/>
                <a:gd name="T55" fmla="*/ 84 h 85"/>
                <a:gd name="T56" fmla="*/ 38 w 87"/>
                <a:gd name="T57" fmla="*/ 73 h 85"/>
                <a:gd name="T58" fmla="*/ 48 w 87"/>
                <a:gd name="T59" fmla="*/ 73 h 85"/>
                <a:gd name="T60" fmla="*/ 53 w 87"/>
                <a:gd name="T61" fmla="*/ 85 h 85"/>
                <a:gd name="T62" fmla="*/ 66 w 87"/>
                <a:gd name="T63" fmla="*/ 80 h 85"/>
                <a:gd name="T64" fmla="*/ 61 w 87"/>
                <a:gd name="T65" fmla="*/ 67 h 85"/>
                <a:gd name="T66" fmla="*/ 38 w 87"/>
                <a:gd name="T67" fmla="*/ 54 h 85"/>
                <a:gd name="T68" fmla="*/ 32 w 87"/>
                <a:gd name="T69" fmla="*/ 37 h 85"/>
                <a:gd name="T70" fmla="*/ 48 w 87"/>
                <a:gd name="T71" fmla="*/ 31 h 85"/>
                <a:gd name="T72" fmla="*/ 55 w 87"/>
                <a:gd name="T73" fmla="*/ 47 h 85"/>
                <a:gd name="T74" fmla="*/ 38 w 87"/>
                <a:gd name="T75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61" y="67"/>
                  </a:moveTo>
                  <a:cubicBezTo>
                    <a:pt x="63" y="66"/>
                    <a:pt x="65" y="64"/>
                    <a:pt x="67" y="62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4" y="46"/>
                    <a:pt x="74" y="43"/>
                    <a:pt x="74" y="40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68" y="24"/>
                    <a:pt x="66" y="21"/>
                    <a:pt x="63" y="1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7" y="11"/>
                    <a:pt x="43" y="11"/>
                    <a:pt x="40" y="1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8"/>
                    <a:pt x="20" y="21"/>
                    <a:pt x="18" y="25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40"/>
                    <a:pt x="12" y="43"/>
                    <a:pt x="12" y="4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9" y="62"/>
                    <a:pt x="22" y="65"/>
                    <a:pt x="25" y="68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2" y="73"/>
                    <a:pt x="45" y="73"/>
                    <a:pt x="48" y="73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66" y="80"/>
                    <a:pt x="66" y="80"/>
                    <a:pt x="66" y="80"/>
                  </a:cubicBezTo>
                  <a:lnTo>
                    <a:pt x="61" y="67"/>
                  </a:lnTo>
                  <a:close/>
                  <a:moveTo>
                    <a:pt x="38" y="54"/>
                  </a:moveTo>
                  <a:cubicBezTo>
                    <a:pt x="32" y="51"/>
                    <a:pt x="29" y="43"/>
                    <a:pt x="32" y="37"/>
                  </a:cubicBezTo>
                  <a:cubicBezTo>
                    <a:pt x="34" y="31"/>
                    <a:pt x="42" y="28"/>
                    <a:pt x="48" y="31"/>
                  </a:cubicBezTo>
                  <a:cubicBezTo>
                    <a:pt x="55" y="33"/>
                    <a:pt x="57" y="41"/>
                    <a:pt x="55" y="47"/>
                  </a:cubicBezTo>
                  <a:cubicBezTo>
                    <a:pt x="52" y="54"/>
                    <a:pt x="44" y="56"/>
                    <a:pt x="38" y="54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í$ľiďé"/>
            <p:cNvSpPr/>
            <p:nvPr/>
          </p:nvSpPr>
          <p:spPr bwMode="auto">
            <a:xfrm>
              <a:off x="7004051" y="1200150"/>
              <a:ext cx="1260475" cy="358775"/>
            </a:xfrm>
            <a:custGeom>
              <a:avLst/>
              <a:gdLst>
                <a:gd name="T0" fmla="*/ 411 w 411"/>
                <a:gd name="T1" fmla="*/ 99 h 117"/>
                <a:gd name="T2" fmla="*/ 406 w 411"/>
                <a:gd name="T3" fmla="*/ 112 h 117"/>
                <a:gd name="T4" fmla="*/ 394 w 411"/>
                <a:gd name="T5" fmla="*/ 117 h 117"/>
                <a:gd name="T6" fmla="*/ 18 w 411"/>
                <a:gd name="T7" fmla="*/ 117 h 117"/>
                <a:gd name="T8" fmla="*/ 0 w 411"/>
                <a:gd name="T9" fmla="*/ 99 h 117"/>
                <a:gd name="T10" fmla="*/ 5 w 411"/>
                <a:gd name="T11" fmla="*/ 87 h 117"/>
                <a:gd name="T12" fmla="*/ 18 w 411"/>
                <a:gd name="T13" fmla="*/ 81 h 117"/>
                <a:gd name="T14" fmla="*/ 35 w 411"/>
                <a:gd name="T15" fmla="*/ 81 h 117"/>
                <a:gd name="T16" fmla="*/ 78 w 411"/>
                <a:gd name="T17" fmla="*/ 54 h 117"/>
                <a:gd name="T18" fmla="*/ 110 w 411"/>
                <a:gd name="T19" fmla="*/ 67 h 117"/>
                <a:gd name="T20" fmla="*/ 165 w 411"/>
                <a:gd name="T21" fmla="*/ 36 h 117"/>
                <a:gd name="T22" fmla="*/ 184 w 411"/>
                <a:gd name="T23" fmla="*/ 39 h 117"/>
                <a:gd name="T24" fmla="*/ 248 w 411"/>
                <a:gd name="T25" fmla="*/ 0 h 117"/>
                <a:gd name="T26" fmla="*/ 318 w 411"/>
                <a:gd name="T27" fmla="*/ 53 h 117"/>
                <a:gd name="T28" fmla="*/ 339 w 411"/>
                <a:gd name="T29" fmla="*/ 48 h 117"/>
                <a:gd name="T30" fmla="*/ 383 w 411"/>
                <a:gd name="T31" fmla="*/ 81 h 117"/>
                <a:gd name="T32" fmla="*/ 394 w 411"/>
                <a:gd name="T33" fmla="*/ 81 h 117"/>
                <a:gd name="T34" fmla="*/ 411 w 411"/>
                <a:gd name="T35" fmla="*/ 9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1" h="117">
                  <a:moveTo>
                    <a:pt x="411" y="99"/>
                  </a:moveTo>
                  <a:cubicBezTo>
                    <a:pt x="411" y="104"/>
                    <a:pt x="410" y="108"/>
                    <a:pt x="406" y="112"/>
                  </a:cubicBezTo>
                  <a:cubicBezTo>
                    <a:pt x="403" y="115"/>
                    <a:pt x="399" y="117"/>
                    <a:pt x="394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8" y="117"/>
                    <a:pt x="0" y="109"/>
                    <a:pt x="0" y="99"/>
                  </a:cubicBezTo>
                  <a:cubicBezTo>
                    <a:pt x="0" y="94"/>
                    <a:pt x="2" y="90"/>
                    <a:pt x="5" y="87"/>
                  </a:cubicBezTo>
                  <a:cubicBezTo>
                    <a:pt x="8" y="83"/>
                    <a:pt x="13" y="81"/>
                    <a:pt x="18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43" y="65"/>
                    <a:pt x="59" y="54"/>
                    <a:pt x="78" y="54"/>
                  </a:cubicBezTo>
                  <a:cubicBezTo>
                    <a:pt x="90" y="54"/>
                    <a:pt x="102" y="59"/>
                    <a:pt x="110" y="67"/>
                  </a:cubicBezTo>
                  <a:cubicBezTo>
                    <a:pt x="121" y="48"/>
                    <a:pt x="142" y="36"/>
                    <a:pt x="165" y="36"/>
                  </a:cubicBezTo>
                  <a:cubicBezTo>
                    <a:pt x="171" y="36"/>
                    <a:pt x="178" y="37"/>
                    <a:pt x="184" y="39"/>
                  </a:cubicBezTo>
                  <a:cubicBezTo>
                    <a:pt x="196" y="16"/>
                    <a:pt x="220" y="0"/>
                    <a:pt x="248" y="0"/>
                  </a:cubicBezTo>
                  <a:cubicBezTo>
                    <a:pt x="281" y="0"/>
                    <a:pt x="310" y="23"/>
                    <a:pt x="318" y="53"/>
                  </a:cubicBezTo>
                  <a:cubicBezTo>
                    <a:pt x="324" y="50"/>
                    <a:pt x="331" y="48"/>
                    <a:pt x="339" y="48"/>
                  </a:cubicBezTo>
                  <a:cubicBezTo>
                    <a:pt x="359" y="48"/>
                    <a:pt x="377" y="62"/>
                    <a:pt x="383" y="81"/>
                  </a:cubicBezTo>
                  <a:cubicBezTo>
                    <a:pt x="394" y="81"/>
                    <a:pt x="394" y="81"/>
                    <a:pt x="394" y="81"/>
                  </a:cubicBezTo>
                  <a:cubicBezTo>
                    <a:pt x="404" y="81"/>
                    <a:pt x="411" y="89"/>
                    <a:pt x="411" y="99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íṥľïdê"/>
            <p:cNvSpPr/>
            <p:nvPr/>
          </p:nvSpPr>
          <p:spPr bwMode="auto">
            <a:xfrm>
              <a:off x="4313239" y="1133475"/>
              <a:ext cx="1262063" cy="358775"/>
            </a:xfrm>
            <a:custGeom>
              <a:avLst/>
              <a:gdLst>
                <a:gd name="T0" fmla="*/ 411 w 411"/>
                <a:gd name="T1" fmla="*/ 99 h 117"/>
                <a:gd name="T2" fmla="*/ 406 w 411"/>
                <a:gd name="T3" fmla="*/ 111 h 117"/>
                <a:gd name="T4" fmla="*/ 394 w 411"/>
                <a:gd name="T5" fmla="*/ 117 h 117"/>
                <a:gd name="T6" fmla="*/ 17 w 411"/>
                <a:gd name="T7" fmla="*/ 117 h 117"/>
                <a:gd name="T8" fmla="*/ 0 w 411"/>
                <a:gd name="T9" fmla="*/ 99 h 117"/>
                <a:gd name="T10" fmla="*/ 5 w 411"/>
                <a:gd name="T11" fmla="*/ 87 h 117"/>
                <a:gd name="T12" fmla="*/ 17 w 411"/>
                <a:gd name="T13" fmla="*/ 81 h 117"/>
                <a:gd name="T14" fmla="*/ 35 w 411"/>
                <a:gd name="T15" fmla="*/ 81 h 117"/>
                <a:gd name="T16" fmla="*/ 77 w 411"/>
                <a:gd name="T17" fmla="*/ 54 h 117"/>
                <a:gd name="T18" fmla="*/ 110 w 411"/>
                <a:gd name="T19" fmla="*/ 67 h 117"/>
                <a:gd name="T20" fmla="*/ 165 w 411"/>
                <a:gd name="T21" fmla="*/ 36 h 117"/>
                <a:gd name="T22" fmla="*/ 183 w 411"/>
                <a:gd name="T23" fmla="*/ 38 h 117"/>
                <a:gd name="T24" fmla="*/ 248 w 411"/>
                <a:gd name="T25" fmla="*/ 0 h 117"/>
                <a:gd name="T26" fmla="*/ 318 w 411"/>
                <a:gd name="T27" fmla="*/ 53 h 117"/>
                <a:gd name="T28" fmla="*/ 338 w 411"/>
                <a:gd name="T29" fmla="*/ 48 h 117"/>
                <a:gd name="T30" fmla="*/ 382 w 411"/>
                <a:gd name="T31" fmla="*/ 81 h 117"/>
                <a:gd name="T32" fmla="*/ 394 w 411"/>
                <a:gd name="T33" fmla="*/ 81 h 117"/>
                <a:gd name="T34" fmla="*/ 411 w 411"/>
                <a:gd name="T35" fmla="*/ 9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1" h="117">
                  <a:moveTo>
                    <a:pt x="411" y="99"/>
                  </a:moveTo>
                  <a:cubicBezTo>
                    <a:pt x="411" y="104"/>
                    <a:pt x="409" y="108"/>
                    <a:pt x="406" y="111"/>
                  </a:cubicBezTo>
                  <a:cubicBezTo>
                    <a:pt x="403" y="115"/>
                    <a:pt x="398" y="117"/>
                    <a:pt x="394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8" y="117"/>
                    <a:pt x="0" y="109"/>
                    <a:pt x="0" y="99"/>
                  </a:cubicBezTo>
                  <a:cubicBezTo>
                    <a:pt x="0" y="94"/>
                    <a:pt x="2" y="90"/>
                    <a:pt x="5" y="87"/>
                  </a:cubicBezTo>
                  <a:cubicBezTo>
                    <a:pt x="8" y="83"/>
                    <a:pt x="13" y="81"/>
                    <a:pt x="17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42" y="65"/>
                    <a:pt x="58" y="54"/>
                    <a:pt x="77" y="54"/>
                  </a:cubicBezTo>
                  <a:cubicBezTo>
                    <a:pt x="90" y="54"/>
                    <a:pt x="102" y="59"/>
                    <a:pt x="110" y="67"/>
                  </a:cubicBezTo>
                  <a:cubicBezTo>
                    <a:pt x="121" y="48"/>
                    <a:pt x="141" y="36"/>
                    <a:pt x="165" y="36"/>
                  </a:cubicBezTo>
                  <a:cubicBezTo>
                    <a:pt x="171" y="36"/>
                    <a:pt x="177" y="37"/>
                    <a:pt x="183" y="38"/>
                  </a:cubicBezTo>
                  <a:cubicBezTo>
                    <a:pt x="195" y="15"/>
                    <a:pt x="220" y="0"/>
                    <a:pt x="248" y="0"/>
                  </a:cubicBezTo>
                  <a:cubicBezTo>
                    <a:pt x="281" y="0"/>
                    <a:pt x="309" y="22"/>
                    <a:pt x="318" y="53"/>
                  </a:cubicBezTo>
                  <a:cubicBezTo>
                    <a:pt x="324" y="50"/>
                    <a:pt x="331" y="48"/>
                    <a:pt x="338" y="48"/>
                  </a:cubicBezTo>
                  <a:cubicBezTo>
                    <a:pt x="359" y="48"/>
                    <a:pt x="377" y="62"/>
                    <a:pt x="382" y="81"/>
                  </a:cubicBezTo>
                  <a:cubicBezTo>
                    <a:pt x="394" y="81"/>
                    <a:pt x="394" y="81"/>
                    <a:pt x="394" y="81"/>
                  </a:cubicBezTo>
                  <a:cubicBezTo>
                    <a:pt x="403" y="81"/>
                    <a:pt x="411" y="89"/>
                    <a:pt x="411" y="99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íšļïḑè"/>
            <p:cNvSpPr/>
            <p:nvPr/>
          </p:nvSpPr>
          <p:spPr bwMode="auto">
            <a:xfrm>
              <a:off x="7694614" y="2900363"/>
              <a:ext cx="73025" cy="85725"/>
            </a:xfrm>
            <a:custGeom>
              <a:avLst/>
              <a:gdLst>
                <a:gd name="T0" fmla="*/ 15 w 24"/>
                <a:gd name="T1" fmla="*/ 26 h 28"/>
                <a:gd name="T2" fmla="*/ 19 w 24"/>
                <a:gd name="T3" fmla="*/ 28 h 28"/>
                <a:gd name="T4" fmla="*/ 21 w 24"/>
                <a:gd name="T5" fmla="*/ 27 h 28"/>
                <a:gd name="T6" fmla="*/ 22 w 24"/>
                <a:gd name="T7" fmla="*/ 20 h 28"/>
                <a:gd name="T8" fmla="*/ 8 w 24"/>
                <a:gd name="T9" fmla="*/ 3 h 28"/>
                <a:gd name="T10" fmla="*/ 2 w 24"/>
                <a:gd name="T11" fmla="*/ 2 h 28"/>
                <a:gd name="T12" fmla="*/ 1 w 24"/>
                <a:gd name="T13" fmla="*/ 8 h 28"/>
                <a:gd name="T14" fmla="*/ 15 w 24"/>
                <a:gd name="T15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8">
                  <a:moveTo>
                    <a:pt x="15" y="26"/>
                  </a:moveTo>
                  <a:cubicBezTo>
                    <a:pt x="16" y="27"/>
                    <a:pt x="17" y="28"/>
                    <a:pt x="19" y="28"/>
                  </a:cubicBezTo>
                  <a:cubicBezTo>
                    <a:pt x="20" y="28"/>
                    <a:pt x="21" y="27"/>
                    <a:pt x="21" y="27"/>
                  </a:cubicBezTo>
                  <a:cubicBezTo>
                    <a:pt x="23" y="25"/>
                    <a:pt x="24" y="22"/>
                    <a:pt x="22" y="20"/>
                  </a:cubicBezTo>
                  <a:cubicBezTo>
                    <a:pt x="18" y="14"/>
                    <a:pt x="13" y="8"/>
                    <a:pt x="8" y="3"/>
                  </a:cubicBezTo>
                  <a:cubicBezTo>
                    <a:pt x="7" y="1"/>
                    <a:pt x="4" y="0"/>
                    <a:pt x="2" y="2"/>
                  </a:cubicBezTo>
                  <a:cubicBezTo>
                    <a:pt x="0" y="3"/>
                    <a:pt x="0" y="6"/>
                    <a:pt x="1" y="8"/>
                  </a:cubicBezTo>
                  <a:cubicBezTo>
                    <a:pt x="6" y="14"/>
                    <a:pt x="10" y="20"/>
                    <a:pt x="15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" name="iŝḷîḓe"/>
            <p:cNvSpPr/>
            <p:nvPr/>
          </p:nvSpPr>
          <p:spPr bwMode="auto">
            <a:xfrm>
              <a:off x="7408864" y="2614613"/>
              <a:ext cx="82550" cy="73025"/>
            </a:xfrm>
            <a:custGeom>
              <a:avLst/>
              <a:gdLst>
                <a:gd name="T0" fmla="*/ 19 w 27"/>
                <a:gd name="T1" fmla="*/ 23 h 24"/>
                <a:gd name="T2" fmla="*/ 22 w 27"/>
                <a:gd name="T3" fmla="*/ 24 h 24"/>
                <a:gd name="T4" fmla="*/ 26 w 27"/>
                <a:gd name="T5" fmla="*/ 23 h 24"/>
                <a:gd name="T6" fmla="*/ 25 w 27"/>
                <a:gd name="T7" fmla="*/ 16 h 24"/>
                <a:gd name="T8" fmla="*/ 8 w 27"/>
                <a:gd name="T9" fmla="*/ 2 h 24"/>
                <a:gd name="T10" fmla="*/ 2 w 27"/>
                <a:gd name="T11" fmla="*/ 2 h 24"/>
                <a:gd name="T12" fmla="*/ 2 w 27"/>
                <a:gd name="T13" fmla="*/ 9 h 24"/>
                <a:gd name="T14" fmla="*/ 19 w 27"/>
                <a:gd name="T15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4">
                  <a:moveTo>
                    <a:pt x="19" y="23"/>
                  </a:moveTo>
                  <a:cubicBezTo>
                    <a:pt x="20" y="24"/>
                    <a:pt x="21" y="24"/>
                    <a:pt x="22" y="24"/>
                  </a:cubicBezTo>
                  <a:cubicBezTo>
                    <a:pt x="24" y="24"/>
                    <a:pt x="25" y="24"/>
                    <a:pt x="26" y="23"/>
                  </a:cubicBezTo>
                  <a:cubicBezTo>
                    <a:pt x="27" y="21"/>
                    <a:pt x="27" y="18"/>
                    <a:pt x="25" y="16"/>
                  </a:cubicBezTo>
                  <a:cubicBezTo>
                    <a:pt x="20" y="11"/>
                    <a:pt x="14" y="6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1" y="7"/>
                    <a:pt x="2" y="9"/>
                  </a:cubicBezTo>
                  <a:cubicBezTo>
                    <a:pt x="8" y="13"/>
                    <a:pt x="14" y="18"/>
                    <a:pt x="19" y="2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" name="ï$1íḑe"/>
            <p:cNvSpPr/>
            <p:nvPr/>
          </p:nvSpPr>
          <p:spPr bwMode="auto">
            <a:xfrm>
              <a:off x="4264026" y="5445125"/>
              <a:ext cx="71438" cy="85725"/>
            </a:xfrm>
            <a:custGeom>
              <a:avLst/>
              <a:gdLst>
                <a:gd name="T0" fmla="*/ 21 w 23"/>
                <a:gd name="T1" fmla="*/ 28 h 28"/>
                <a:gd name="T2" fmla="*/ 22 w 23"/>
                <a:gd name="T3" fmla="*/ 21 h 28"/>
                <a:gd name="T4" fmla="*/ 9 w 23"/>
                <a:gd name="T5" fmla="*/ 3 h 28"/>
                <a:gd name="T6" fmla="*/ 3 w 23"/>
                <a:gd name="T7" fmla="*/ 2 h 28"/>
                <a:gd name="T8" fmla="*/ 1 w 23"/>
                <a:gd name="T9" fmla="*/ 8 h 28"/>
                <a:gd name="T10" fmla="*/ 14 w 23"/>
                <a:gd name="T11" fmla="*/ 27 h 28"/>
                <a:gd name="T12" fmla="*/ 16 w 23"/>
                <a:gd name="T13" fmla="*/ 28 h 28"/>
                <a:gd name="T14" fmla="*/ 20 w 23"/>
                <a:gd name="T15" fmla="*/ 28 h 28"/>
                <a:gd name="T16" fmla="*/ 21 w 23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1" y="28"/>
                  </a:moveTo>
                  <a:cubicBezTo>
                    <a:pt x="23" y="26"/>
                    <a:pt x="23" y="23"/>
                    <a:pt x="22" y="21"/>
                  </a:cubicBezTo>
                  <a:cubicBezTo>
                    <a:pt x="17" y="15"/>
                    <a:pt x="13" y="9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1" y="8"/>
                  </a:cubicBezTo>
                  <a:cubicBezTo>
                    <a:pt x="6" y="14"/>
                    <a:pt x="10" y="20"/>
                    <a:pt x="14" y="27"/>
                  </a:cubicBezTo>
                  <a:cubicBezTo>
                    <a:pt x="15" y="27"/>
                    <a:pt x="15" y="27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1" y="28"/>
                    <a:pt x="21" y="28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" name="îş1îḓe"/>
            <p:cNvSpPr/>
            <p:nvPr/>
          </p:nvSpPr>
          <p:spPr bwMode="auto">
            <a:xfrm>
              <a:off x="7510464" y="2703513"/>
              <a:ext cx="79375" cy="79375"/>
            </a:xfrm>
            <a:custGeom>
              <a:avLst/>
              <a:gdLst>
                <a:gd name="T0" fmla="*/ 18 w 26"/>
                <a:gd name="T1" fmla="*/ 24 h 26"/>
                <a:gd name="T2" fmla="*/ 21 w 26"/>
                <a:gd name="T3" fmla="*/ 26 h 26"/>
                <a:gd name="T4" fmla="*/ 24 w 26"/>
                <a:gd name="T5" fmla="*/ 24 h 26"/>
                <a:gd name="T6" fmla="*/ 24 w 26"/>
                <a:gd name="T7" fmla="*/ 18 h 26"/>
                <a:gd name="T8" fmla="*/ 8 w 26"/>
                <a:gd name="T9" fmla="*/ 2 h 26"/>
                <a:gd name="T10" fmla="*/ 2 w 26"/>
                <a:gd name="T11" fmla="*/ 2 h 26"/>
                <a:gd name="T12" fmla="*/ 2 w 26"/>
                <a:gd name="T13" fmla="*/ 9 h 26"/>
                <a:gd name="T14" fmla="*/ 18 w 26"/>
                <a:gd name="T15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18" y="24"/>
                  </a:moveTo>
                  <a:cubicBezTo>
                    <a:pt x="19" y="25"/>
                    <a:pt x="20" y="26"/>
                    <a:pt x="21" y="26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6" y="22"/>
                    <a:pt x="26" y="20"/>
                    <a:pt x="24" y="18"/>
                  </a:cubicBezTo>
                  <a:cubicBezTo>
                    <a:pt x="19" y="12"/>
                    <a:pt x="14" y="7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7" y="14"/>
                    <a:pt x="13" y="19"/>
                    <a:pt x="18" y="2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" name="ïš1îḍè"/>
            <p:cNvSpPr/>
            <p:nvPr/>
          </p:nvSpPr>
          <p:spPr bwMode="auto">
            <a:xfrm>
              <a:off x="7847014" y="3117850"/>
              <a:ext cx="71438" cy="88900"/>
            </a:xfrm>
            <a:custGeom>
              <a:avLst/>
              <a:gdLst>
                <a:gd name="T0" fmla="*/ 13 w 23"/>
                <a:gd name="T1" fmla="*/ 27 h 29"/>
                <a:gd name="T2" fmla="*/ 17 w 23"/>
                <a:gd name="T3" fmla="*/ 29 h 29"/>
                <a:gd name="T4" fmla="*/ 20 w 23"/>
                <a:gd name="T5" fmla="*/ 29 h 29"/>
                <a:gd name="T6" fmla="*/ 21 w 23"/>
                <a:gd name="T7" fmla="*/ 22 h 29"/>
                <a:gd name="T8" fmla="*/ 10 w 23"/>
                <a:gd name="T9" fmla="*/ 3 h 29"/>
                <a:gd name="T10" fmla="*/ 3 w 23"/>
                <a:gd name="T11" fmla="*/ 2 h 29"/>
                <a:gd name="T12" fmla="*/ 2 w 23"/>
                <a:gd name="T13" fmla="*/ 8 h 29"/>
                <a:gd name="T14" fmla="*/ 13 w 23"/>
                <a:gd name="T15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9">
                  <a:moveTo>
                    <a:pt x="13" y="27"/>
                  </a:moveTo>
                  <a:cubicBezTo>
                    <a:pt x="14" y="28"/>
                    <a:pt x="16" y="29"/>
                    <a:pt x="17" y="29"/>
                  </a:cubicBezTo>
                  <a:cubicBezTo>
                    <a:pt x="18" y="29"/>
                    <a:pt x="19" y="29"/>
                    <a:pt x="20" y="29"/>
                  </a:cubicBezTo>
                  <a:cubicBezTo>
                    <a:pt x="22" y="27"/>
                    <a:pt x="23" y="24"/>
                    <a:pt x="21" y="22"/>
                  </a:cubicBezTo>
                  <a:cubicBezTo>
                    <a:pt x="17" y="16"/>
                    <a:pt x="14" y="9"/>
                    <a:pt x="10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2" y="8"/>
                  </a:cubicBezTo>
                  <a:cubicBezTo>
                    <a:pt x="6" y="14"/>
                    <a:pt x="10" y="20"/>
                    <a:pt x="13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i$ļïḍé"/>
            <p:cNvSpPr/>
            <p:nvPr/>
          </p:nvSpPr>
          <p:spPr bwMode="auto">
            <a:xfrm>
              <a:off x="7804151" y="5399088"/>
              <a:ext cx="68263" cy="85725"/>
            </a:xfrm>
            <a:custGeom>
              <a:avLst/>
              <a:gdLst>
                <a:gd name="T0" fmla="*/ 2 w 22"/>
                <a:gd name="T1" fmla="*/ 27 h 28"/>
                <a:gd name="T2" fmla="*/ 5 w 22"/>
                <a:gd name="T3" fmla="*/ 28 h 28"/>
                <a:gd name="T4" fmla="*/ 9 w 22"/>
                <a:gd name="T5" fmla="*/ 26 h 28"/>
                <a:gd name="T6" fmla="*/ 21 w 22"/>
                <a:gd name="T7" fmla="*/ 7 h 28"/>
                <a:gd name="T8" fmla="*/ 20 w 22"/>
                <a:gd name="T9" fmla="*/ 1 h 28"/>
                <a:gd name="T10" fmla="*/ 13 w 22"/>
                <a:gd name="T11" fmla="*/ 2 h 28"/>
                <a:gd name="T12" fmla="*/ 1 w 22"/>
                <a:gd name="T13" fmla="*/ 21 h 28"/>
                <a:gd name="T14" fmla="*/ 2 w 22"/>
                <a:gd name="T1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8">
                  <a:moveTo>
                    <a:pt x="2" y="27"/>
                  </a:moveTo>
                  <a:cubicBezTo>
                    <a:pt x="3" y="28"/>
                    <a:pt x="4" y="28"/>
                    <a:pt x="5" y="28"/>
                  </a:cubicBezTo>
                  <a:cubicBezTo>
                    <a:pt x="6" y="28"/>
                    <a:pt x="8" y="28"/>
                    <a:pt x="9" y="26"/>
                  </a:cubicBezTo>
                  <a:cubicBezTo>
                    <a:pt x="13" y="20"/>
                    <a:pt x="17" y="14"/>
                    <a:pt x="21" y="7"/>
                  </a:cubicBezTo>
                  <a:cubicBezTo>
                    <a:pt x="22" y="5"/>
                    <a:pt x="22" y="2"/>
                    <a:pt x="20" y="1"/>
                  </a:cubicBezTo>
                  <a:cubicBezTo>
                    <a:pt x="17" y="0"/>
                    <a:pt x="15" y="0"/>
                    <a:pt x="13" y="2"/>
                  </a:cubicBezTo>
                  <a:cubicBezTo>
                    <a:pt x="9" y="9"/>
                    <a:pt x="5" y="15"/>
                    <a:pt x="1" y="21"/>
                  </a:cubicBezTo>
                  <a:cubicBezTo>
                    <a:pt x="0" y="23"/>
                    <a:pt x="0" y="26"/>
                    <a:pt x="2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" name="íṩļíḓê"/>
            <p:cNvSpPr/>
            <p:nvPr/>
          </p:nvSpPr>
          <p:spPr bwMode="auto">
            <a:xfrm>
              <a:off x="7761289" y="5510213"/>
              <a:ext cx="33338" cy="20638"/>
            </a:xfrm>
            <a:custGeom>
              <a:avLst/>
              <a:gdLst>
                <a:gd name="T0" fmla="*/ 11 w 11"/>
                <a:gd name="T1" fmla="*/ 7 h 7"/>
                <a:gd name="T2" fmla="*/ 9 w 11"/>
                <a:gd name="T3" fmla="*/ 1 h 7"/>
                <a:gd name="T4" fmla="*/ 3 w 11"/>
                <a:gd name="T5" fmla="*/ 2 h 7"/>
                <a:gd name="T6" fmla="*/ 0 w 11"/>
                <a:gd name="T7" fmla="*/ 7 h 7"/>
                <a:gd name="T8" fmla="*/ 11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3"/>
                    <a:pt x="9" y="1"/>
                  </a:cubicBezTo>
                  <a:cubicBezTo>
                    <a:pt x="7" y="0"/>
                    <a:pt x="4" y="0"/>
                    <a:pt x="3" y="2"/>
                  </a:cubicBezTo>
                  <a:cubicBezTo>
                    <a:pt x="2" y="4"/>
                    <a:pt x="1" y="5"/>
                    <a:pt x="0" y="7"/>
                  </a:cubicBezTo>
                  <a:lnTo>
                    <a:pt x="11" y="7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" name="îṥļídé"/>
            <p:cNvSpPr/>
            <p:nvPr/>
          </p:nvSpPr>
          <p:spPr bwMode="auto">
            <a:xfrm>
              <a:off x="7773989" y="3006725"/>
              <a:ext cx="69850" cy="85725"/>
            </a:xfrm>
            <a:custGeom>
              <a:avLst/>
              <a:gdLst>
                <a:gd name="T0" fmla="*/ 14 w 23"/>
                <a:gd name="T1" fmla="*/ 26 h 28"/>
                <a:gd name="T2" fmla="*/ 18 w 23"/>
                <a:gd name="T3" fmla="*/ 28 h 28"/>
                <a:gd name="T4" fmla="*/ 21 w 23"/>
                <a:gd name="T5" fmla="*/ 27 h 28"/>
                <a:gd name="T6" fmla="*/ 22 w 23"/>
                <a:gd name="T7" fmla="*/ 21 h 28"/>
                <a:gd name="T8" fmla="*/ 9 w 23"/>
                <a:gd name="T9" fmla="*/ 2 h 28"/>
                <a:gd name="T10" fmla="*/ 3 w 23"/>
                <a:gd name="T11" fmla="*/ 1 h 28"/>
                <a:gd name="T12" fmla="*/ 2 w 23"/>
                <a:gd name="T13" fmla="*/ 8 h 28"/>
                <a:gd name="T14" fmla="*/ 14 w 23"/>
                <a:gd name="T15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8">
                  <a:moveTo>
                    <a:pt x="14" y="26"/>
                  </a:moveTo>
                  <a:cubicBezTo>
                    <a:pt x="15" y="27"/>
                    <a:pt x="17" y="28"/>
                    <a:pt x="18" y="28"/>
                  </a:cubicBezTo>
                  <a:cubicBezTo>
                    <a:pt x="19" y="28"/>
                    <a:pt x="20" y="28"/>
                    <a:pt x="21" y="27"/>
                  </a:cubicBezTo>
                  <a:cubicBezTo>
                    <a:pt x="23" y="26"/>
                    <a:pt x="23" y="23"/>
                    <a:pt x="22" y="21"/>
                  </a:cubicBezTo>
                  <a:cubicBezTo>
                    <a:pt x="18" y="15"/>
                    <a:pt x="13" y="9"/>
                    <a:pt x="9" y="2"/>
                  </a:cubicBezTo>
                  <a:cubicBezTo>
                    <a:pt x="8" y="0"/>
                    <a:pt x="5" y="0"/>
                    <a:pt x="3" y="1"/>
                  </a:cubicBezTo>
                  <a:cubicBezTo>
                    <a:pt x="1" y="3"/>
                    <a:pt x="0" y="6"/>
                    <a:pt x="2" y="8"/>
                  </a:cubicBezTo>
                  <a:cubicBezTo>
                    <a:pt x="6" y="14"/>
                    <a:pt x="10" y="20"/>
                    <a:pt x="14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íšḻiḍe"/>
            <p:cNvSpPr/>
            <p:nvPr/>
          </p:nvSpPr>
          <p:spPr bwMode="auto">
            <a:xfrm>
              <a:off x="7605714" y="2798763"/>
              <a:ext cx="76200" cy="82550"/>
            </a:xfrm>
            <a:custGeom>
              <a:avLst/>
              <a:gdLst>
                <a:gd name="T0" fmla="*/ 16 w 25"/>
                <a:gd name="T1" fmla="*/ 25 h 27"/>
                <a:gd name="T2" fmla="*/ 20 w 25"/>
                <a:gd name="T3" fmla="*/ 27 h 27"/>
                <a:gd name="T4" fmla="*/ 23 w 25"/>
                <a:gd name="T5" fmla="*/ 26 h 27"/>
                <a:gd name="T6" fmla="*/ 23 w 25"/>
                <a:gd name="T7" fmla="*/ 19 h 27"/>
                <a:gd name="T8" fmla="*/ 8 w 25"/>
                <a:gd name="T9" fmla="*/ 2 h 27"/>
                <a:gd name="T10" fmla="*/ 2 w 25"/>
                <a:gd name="T11" fmla="*/ 2 h 27"/>
                <a:gd name="T12" fmla="*/ 2 w 25"/>
                <a:gd name="T13" fmla="*/ 9 h 27"/>
                <a:gd name="T14" fmla="*/ 16 w 25"/>
                <a:gd name="T15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16" y="25"/>
                  </a:moveTo>
                  <a:cubicBezTo>
                    <a:pt x="17" y="26"/>
                    <a:pt x="19" y="27"/>
                    <a:pt x="20" y="27"/>
                  </a:cubicBezTo>
                  <a:cubicBezTo>
                    <a:pt x="21" y="27"/>
                    <a:pt x="22" y="26"/>
                    <a:pt x="23" y="26"/>
                  </a:cubicBezTo>
                  <a:cubicBezTo>
                    <a:pt x="25" y="24"/>
                    <a:pt x="25" y="21"/>
                    <a:pt x="23" y="19"/>
                  </a:cubicBezTo>
                  <a:cubicBezTo>
                    <a:pt x="18" y="13"/>
                    <a:pt x="13" y="8"/>
                    <a:pt x="8" y="2"/>
                  </a:cubicBez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7" y="14"/>
                    <a:pt x="12" y="20"/>
                    <a:pt x="16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ïṧ1íďé"/>
            <p:cNvSpPr/>
            <p:nvPr/>
          </p:nvSpPr>
          <p:spPr bwMode="auto">
            <a:xfrm>
              <a:off x="6708776" y="2225675"/>
              <a:ext cx="95250" cy="52388"/>
            </a:xfrm>
            <a:custGeom>
              <a:avLst/>
              <a:gdLst>
                <a:gd name="T0" fmla="*/ 3 w 31"/>
                <a:gd name="T1" fmla="*/ 9 h 17"/>
                <a:gd name="T2" fmla="*/ 25 w 31"/>
                <a:gd name="T3" fmla="*/ 16 h 17"/>
                <a:gd name="T4" fmla="*/ 26 w 31"/>
                <a:gd name="T5" fmla="*/ 17 h 17"/>
                <a:gd name="T6" fmla="*/ 30 w 31"/>
                <a:gd name="T7" fmla="*/ 14 h 17"/>
                <a:gd name="T8" fmla="*/ 28 w 31"/>
                <a:gd name="T9" fmla="*/ 8 h 17"/>
                <a:gd name="T10" fmla="*/ 6 w 31"/>
                <a:gd name="T11" fmla="*/ 0 h 17"/>
                <a:gd name="T12" fmla="*/ 1 w 31"/>
                <a:gd name="T13" fmla="*/ 3 h 17"/>
                <a:gd name="T14" fmla="*/ 3 w 31"/>
                <a:gd name="T15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7">
                  <a:moveTo>
                    <a:pt x="3" y="9"/>
                  </a:moveTo>
                  <a:cubicBezTo>
                    <a:pt x="10" y="11"/>
                    <a:pt x="18" y="14"/>
                    <a:pt x="25" y="16"/>
                  </a:cubicBezTo>
                  <a:cubicBezTo>
                    <a:pt x="25" y="17"/>
                    <a:pt x="26" y="17"/>
                    <a:pt x="26" y="17"/>
                  </a:cubicBezTo>
                  <a:cubicBezTo>
                    <a:pt x="28" y="17"/>
                    <a:pt x="30" y="16"/>
                    <a:pt x="30" y="14"/>
                  </a:cubicBezTo>
                  <a:cubicBezTo>
                    <a:pt x="31" y="11"/>
                    <a:pt x="30" y="9"/>
                    <a:pt x="28" y="8"/>
                  </a:cubicBezTo>
                  <a:cubicBezTo>
                    <a:pt x="21" y="5"/>
                    <a:pt x="13" y="3"/>
                    <a:pt x="6" y="0"/>
                  </a:cubicBezTo>
                  <a:cubicBezTo>
                    <a:pt x="4" y="0"/>
                    <a:pt x="1" y="1"/>
                    <a:pt x="1" y="3"/>
                  </a:cubicBezTo>
                  <a:cubicBezTo>
                    <a:pt x="0" y="6"/>
                    <a:pt x="1" y="8"/>
                    <a:pt x="3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íṩlíḑè"/>
            <p:cNvSpPr/>
            <p:nvPr/>
          </p:nvSpPr>
          <p:spPr bwMode="auto">
            <a:xfrm>
              <a:off x="6834189" y="2271713"/>
              <a:ext cx="95250" cy="53975"/>
            </a:xfrm>
            <a:custGeom>
              <a:avLst/>
              <a:gdLst>
                <a:gd name="T0" fmla="*/ 3 w 31"/>
                <a:gd name="T1" fmla="*/ 9 h 18"/>
                <a:gd name="T2" fmla="*/ 24 w 31"/>
                <a:gd name="T3" fmla="*/ 18 h 18"/>
                <a:gd name="T4" fmla="*/ 26 w 31"/>
                <a:gd name="T5" fmla="*/ 18 h 18"/>
                <a:gd name="T6" fmla="*/ 30 w 31"/>
                <a:gd name="T7" fmla="*/ 15 h 18"/>
                <a:gd name="T8" fmla="*/ 28 w 31"/>
                <a:gd name="T9" fmla="*/ 9 h 18"/>
                <a:gd name="T10" fmla="*/ 7 w 31"/>
                <a:gd name="T11" fmla="*/ 1 h 18"/>
                <a:gd name="T12" fmla="*/ 1 w 31"/>
                <a:gd name="T13" fmla="*/ 3 h 18"/>
                <a:gd name="T14" fmla="*/ 3 w 31"/>
                <a:gd name="T15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3" y="9"/>
                  </a:moveTo>
                  <a:cubicBezTo>
                    <a:pt x="10" y="12"/>
                    <a:pt x="17" y="15"/>
                    <a:pt x="24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8" y="18"/>
                    <a:pt x="29" y="17"/>
                    <a:pt x="30" y="15"/>
                  </a:cubicBezTo>
                  <a:cubicBezTo>
                    <a:pt x="31" y="13"/>
                    <a:pt x="30" y="10"/>
                    <a:pt x="28" y="9"/>
                  </a:cubicBezTo>
                  <a:cubicBezTo>
                    <a:pt x="21" y="6"/>
                    <a:pt x="14" y="3"/>
                    <a:pt x="7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8"/>
                    <a:pt x="3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ísḷíďe"/>
            <p:cNvSpPr/>
            <p:nvPr/>
          </p:nvSpPr>
          <p:spPr bwMode="auto">
            <a:xfrm>
              <a:off x="6183314" y="2124075"/>
              <a:ext cx="98425" cy="33338"/>
            </a:xfrm>
            <a:custGeom>
              <a:avLst/>
              <a:gdLst>
                <a:gd name="T0" fmla="*/ 4 w 32"/>
                <a:gd name="T1" fmla="*/ 9 h 11"/>
                <a:gd name="T2" fmla="*/ 26 w 32"/>
                <a:gd name="T3" fmla="*/ 11 h 11"/>
                <a:gd name="T4" fmla="*/ 27 w 32"/>
                <a:gd name="T5" fmla="*/ 11 h 11"/>
                <a:gd name="T6" fmla="*/ 31 w 32"/>
                <a:gd name="T7" fmla="*/ 7 h 11"/>
                <a:gd name="T8" fmla="*/ 27 w 32"/>
                <a:gd name="T9" fmla="*/ 2 h 11"/>
                <a:gd name="T10" fmla="*/ 5 w 32"/>
                <a:gd name="T11" fmla="*/ 0 h 11"/>
                <a:gd name="T12" fmla="*/ 0 w 32"/>
                <a:gd name="T13" fmla="*/ 4 h 11"/>
                <a:gd name="T14" fmla="*/ 4 w 32"/>
                <a:gd name="T1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">
                  <a:moveTo>
                    <a:pt x="4" y="9"/>
                  </a:moveTo>
                  <a:cubicBezTo>
                    <a:pt x="11" y="9"/>
                    <a:pt x="19" y="10"/>
                    <a:pt x="26" y="11"/>
                  </a:cubicBezTo>
                  <a:cubicBezTo>
                    <a:pt x="26" y="11"/>
                    <a:pt x="27" y="11"/>
                    <a:pt x="27" y="11"/>
                  </a:cubicBezTo>
                  <a:cubicBezTo>
                    <a:pt x="29" y="11"/>
                    <a:pt x="31" y="9"/>
                    <a:pt x="31" y="7"/>
                  </a:cubicBezTo>
                  <a:cubicBezTo>
                    <a:pt x="32" y="4"/>
                    <a:pt x="30" y="2"/>
                    <a:pt x="27" y="2"/>
                  </a:cubicBezTo>
                  <a:cubicBezTo>
                    <a:pt x="20" y="1"/>
                    <a:pt x="12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" name="îsliďè"/>
            <p:cNvSpPr/>
            <p:nvPr/>
          </p:nvSpPr>
          <p:spPr bwMode="auto">
            <a:xfrm>
              <a:off x="7304089" y="2532063"/>
              <a:ext cx="85725" cy="69850"/>
            </a:xfrm>
            <a:custGeom>
              <a:avLst/>
              <a:gdLst>
                <a:gd name="T0" fmla="*/ 2 w 28"/>
                <a:gd name="T1" fmla="*/ 9 h 23"/>
                <a:gd name="T2" fmla="*/ 20 w 28"/>
                <a:gd name="T3" fmla="*/ 22 h 23"/>
                <a:gd name="T4" fmla="*/ 23 w 28"/>
                <a:gd name="T5" fmla="*/ 23 h 23"/>
                <a:gd name="T6" fmla="*/ 26 w 28"/>
                <a:gd name="T7" fmla="*/ 21 h 23"/>
                <a:gd name="T8" fmla="*/ 26 w 28"/>
                <a:gd name="T9" fmla="*/ 15 h 23"/>
                <a:gd name="T10" fmla="*/ 8 w 28"/>
                <a:gd name="T11" fmla="*/ 1 h 23"/>
                <a:gd name="T12" fmla="*/ 1 w 28"/>
                <a:gd name="T13" fmla="*/ 2 h 23"/>
                <a:gd name="T14" fmla="*/ 2 w 28"/>
                <a:gd name="T1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3">
                  <a:moveTo>
                    <a:pt x="2" y="9"/>
                  </a:moveTo>
                  <a:cubicBezTo>
                    <a:pt x="8" y="13"/>
                    <a:pt x="14" y="18"/>
                    <a:pt x="20" y="22"/>
                  </a:cubicBezTo>
                  <a:cubicBezTo>
                    <a:pt x="21" y="23"/>
                    <a:pt x="22" y="23"/>
                    <a:pt x="23" y="23"/>
                  </a:cubicBezTo>
                  <a:cubicBezTo>
                    <a:pt x="24" y="23"/>
                    <a:pt x="26" y="23"/>
                    <a:pt x="26" y="21"/>
                  </a:cubicBezTo>
                  <a:cubicBezTo>
                    <a:pt x="28" y="20"/>
                    <a:pt x="28" y="17"/>
                    <a:pt x="26" y="15"/>
                  </a:cubicBezTo>
                  <a:cubicBezTo>
                    <a:pt x="20" y="10"/>
                    <a:pt x="14" y="6"/>
                    <a:pt x="8" y="1"/>
                  </a:cubicBezTo>
                  <a:cubicBezTo>
                    <a:pt x="6" y="0"/>
                    <a:pt x="3" y="0"/>
                    <a:pt x="1" y="2"/>
                  </a:cubicBezTo>
                  <a:cubicBezTo>
                    <a:pt x="0" y="4"/>
                    <a:pt x="0" y="7"/>
                    <a:pt x="2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" name="îṩḷídé"/>
            <p:cNvSpPr/>
            <p:nvPr/>
          </p:nvSpPr>
          <p:spPr bwMode="auto">
            <a:xfrm>
              <a:off x="6446839" y="2157413"/>
              <a:ext cx="98425" cy="42863"/>
            </a:xfrm>
            <a:custGeom>
              <a:avLst/>
              <a:gdLst>
                <a:gd name="T0" fmla="*/ 4 w 32"/>
                <a:gd name="T1" fmla="*/ 9 h 14"/>
                <a:gd name="T2" fmla="*/ 26 w 32"/>
                <a:gd name="T3" fmla="*/ 14 h 14"/>
                <a:gd name="T4" fmla="*/ 27 w 32"/>
                <a:gd name="T5" fmla="*/ 14 h 14"/>
                <a:gd name="T6" fmla="*/ 32 w 32"/>
                <a:gd name="T7" fmla="*/ 10 h 14"/>
                <a:gd name="T8" fmla="*/ 28 w 32"/>
                <a:gd name="T9" fmla="*/ 5 h 14"/>
                <a:gd name="T10" fmla="*/ 6 w 32"/>
                <a:gd name="T11" fmla="*/ 0 h 14"/>
                <a:gd name="T12" fmla="*/ 1 w 32"/>
                <a:gd name="T13" fmla="*/ 4 h 14"/>
                <a:gd name="T14" fmla="*/ 4 w 32"/>
                <a:gd name="T1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4">
                  <a:moveTo>
                    <a:pt x="4" y="9"/>
                  </a:moveTo>
                  <a:cubicBezTo>
                    <a:pt x="12" y="11"/>
                    <a:pt x="19" y="12"/>
                    <a:pt x="26" y="14"/>
                  </a:cubicBezTo>
                  <a:cubicBezTo>
                    <a:pt x="26" y="14"/>
                    <a:pt x="27" y="14"/>
                    <a:pt x="27" y="14"/>
                  </a:cubicBezTo>
                  <a:cubicBezTo>
                    <a:pt x="29" y="14"/>
                    <a:pt x="31" y="12"/>
                    <a:pt x="32" y="10"/>
                  </a:cubicBezTo>
                  <a:cubicBezTo>
                    <a:pt x="32" y="8"/>
                    <a:pt x="31" y="5"/>
                    <a:pt x="28" y="5"/>
                  </a:cubicBezTo>
                  <a:cubicBezTo>
                    <a:pt x="21" y="3"/>
                    <a:pt x="13" y="2"/>
                    <a:pt x="6" y="0"/>
                  </a:cubicBezTo>
                  <a:cubicBezTo>
                    <a:pt x="4" y="0"/>
                    <a:pt x="1" y="1"/>
                    <a:pt x="1" y="4"/>
                  </a:cubicBezTo>
                  <a:cubicBezTo>
                    <a:pt x="0" y="6"/>
                    <a:pt x="2" y="9"/>
                    <a:pt x="4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" name="íšḷîďé"/>
            <p:cNvSpPr/>
            <p:nvPr/>
          </p:nvSpPr>
          <p:spPr bwMode="auto">
            <a:xfrm>
              <a:off x="7192964" y="2455863"/>
              <a:ext cx="90488" cy="66675"/>
            </a:xfrm>
            <a:custGeom>
              <a:avLst/>
              <a:gdLst>
                <a:gd name="T0" fmla="*/ 2 w 29"/>
                <a:gd name="T1" fmla="*/ 9 h 22"/>
                <a:gd name="T2" fmla="*/ 21 w 29"/>
                <a:gd name="T3" fmla="*/ 21 h 22"/>
                <a:gd name="T4" fmla="*/ 24 w 29"/>
                <a:gd name="T5" fmla="*/ 22 h 22"/>
                <a:gd name="T6" fmla="*/ 27 w 29"/>
                <a:gd name="T7" fmla="*/ 20 h 22"/>
                <a:gd name="T8" fmla="*/ 26 w 29"/>
                <a:gd name="T9" fmla="*/ 14 h 22"/>
                <a:gd name="T10" fmla="*/ 7 w 29"/>
                <a:gd name="T11" fmla="*/ 1 h 22"/>
                <a:gd name="T12" fmla="*/ 1 w 29"/>
                <a:gd name="T13" fmla="*/ 3 h 22"/>
                <a:gd name="T14" fmla="*/ 2 w 29"/>
                <a:gd name="T1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2">
                  <a:moveTo>
                    <a:pt x="2" y="9"/>
                  </a:moveTo>
                  <a:cubicBezTo>
                    <a:pt x="9" y="13"/>
                    <a:pt x="15" y="17"/>
                    <a:pt x="21" y="21"/>
                  </a:cubicBezTo>
                  <a:cubicBezTo>
                    <a:pt x="22" y="22"/>
                    <a:pt x="23" y="22"/>
                    <a:pt x="24" y="22"/>
                  </a:cubicBezTo>
                  <a:cubicBezTo>
                    <a:pt x="25" y="22"/>
                    <a:pt x="26" y="22"/>
                    <a:pt x="27" y="20"/>
                  </a:cubicBezTo>
                  <a:cubicBezTo>
                    <a:pt x="29" y="18"/>
                    <a:pt x="28" y="15"/>
                    <a:pt x="26" y="14"/>
                  </a:cubicBezTo>
                  <a:cubicBezTo>
                    <a:pt x="20" y="10"/>
                    <a:pt x="14" y="5"/>
                    <a:pt x="7" y="1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0" y="8"/>
                    <a:pt x="2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" name="îSļïde"/>
            <p:cNvSpPr/>
            <p:nvPr/>
          </p:nvSpPr>
          <p:spPr bwMode="auto">
            <a:xfrm>
              <a:off x="6956426" y="2324100"/>
              <a:ext cx="95250" cy="60325"/>
            </a:xfrm>
            <a:custGeom>
              <a:avLst/>
              <a:gdLst>
                <a:gd name="T0" fmla="*/ 3 w 31"/>
                <a:gd name="T1" fmla="*/ 10 h 20"/>
                <a:gd name="T2" fmla="*/ 23 w 31"/>
                <a:gd name="T3" fmla="*/ 20 h 20"/>
                <a:gd name="T4" fmla="*/ 25 w 31"/>
                <a:gd name="T5" fmla="*/ 20 h 20"/>
                <a:gd name="T6" fmla="*/ 29 w 31"/>
                <a:gd name="T7" fmla="*/ 18 h 20"/>
                <a:gd name="T8" fmla="*/ 28 w 31"/>
                <a:gd name="T9" fmla="*/ 11 h 20"/>
                <a:gd name="T10" fmla="*/ 7 w 31"/>
                <a:gd name="T11" fmla="*/ 1 h 20"/>
                <a:gd name="T12" fmla="*/ 1 w 31"/>
                <a:gd name="T13" fmla="*/ 4 h 20"/>
                <a:gd name="T14" fmla="*/ 3 w 31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3" y="10"/>
                  </a:moveTo>
                  <a:cubicBezTo>
                    <a:pt x="10" y="13"/>
                    <a:pt x="17" y="16"/>
                    <a:pt x="23" y="20"/>
                  </a:cubicBezTo>
                  <a:cubicBezTo>
                    <a:pt x="24" y="20"/>
                    <a:pt x="25" y="20"/>
                    <a:pt x="25" y="20"/>
                  </a:cubicBezTo>
                  <a:cubicBezTo>
                    <a:pt x="27" y="20"/>
                    <a:pt x="29" y="19"/>
                    <a:pt x="29" y="18"/>
                  </a:cubicBezTo>
                  <a:cubicBezTo>
                    <a:pt x="31" y="15"/>
                    <a:pt x="30" y="13"/>
                    <a:pt x="28" y="11"/>
                  </a:cubicBezTo>
                  <a:cubicBezTo>
                    <a:pt x="21" y="8"/>
                    <a:pt x="14" y="5"/>
                    <a:pt x="7" y="1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6"/>
                    <a:pt x="1" y="9"/>
                    <a:pt x="3" y="1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" name="îśḻiďe"/>
            <p:cNvSpPr/>
            <p:nvPr/>
          </p:nvSpPr>
          <p:spPr bwMode="auto">
            <a:xfrm>
              <a:off x="7077076" y="2384425"/>
              <a:ext cx="92075" cy="65088"/>
            </a:xfrm>
            <a:custGeom>
              <a:avLst/>
              <a:gdLst>
                <a:gd name="T0" fmla="*/ 3 w 30"/>
                <a:gd name="T1" fmla="*/ 10 h 21"/>
                <a:gd name="T2" fmla="*/ 22 w 30"/>
                <a:gd name="T3" fmla="*/ 21 h 21"/>
                <a:gd name="T4" fmla="*/ 25 w 30"/>
                <a:gd name="T5" fmla="*/ 21 h 21"/>
                <a:gd name="T6" fmla="*/ 29 w 30"/>
                <a:gd name="T7" fmla="*/ 19 h 21"/>
                <a:gd name="T8" fmla="*/ 27 w 30"/>
                <a:gd name="T9" fmla="*/ 13 h 21"/>
                <a:gd name="T10" fmla="*/ 8 w 30"/>
                <a:gd name="T11" fmla="*/ 2 h 21"/>
                <a:gd name="T12" fmla="*/ 1 w 30"/>
                <a:gd name="T13" fmla="*/ 3 h 21"/>
                <a:gd name="T14" fmla="*/ 3 w 30"/>
                <a:gd name="T1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1">
                  <a:moveTo>
                    <a:pt x="3" y="10"/>
                  </a:moveTo>
                  <a:cubicBezTo>
                    <a:pt x="9" y="13"/>
                    <a:pt x="16" y="17"/>
                    <a:pt x="22" y="21"/>
                  </a:cubicBezTo>
                  <a:cubicBezTo>
                    <a:pt x="23" y="21"/>
                    <a:pt x="24" y="21"/>
                    <a:pt x="25" y="21"/>
                  </a:cubicBezTo>
                  <a:cubicBezTo>
                    <a:pt x="26" y="21"/>
                    <a:pt x="28" y="21"/>
                    <a:pt x="29" y="19"/>
                  </a:cubicBezTo>
                  <a:cubicBezTo>
                    <a:pt x="30" y="17"/>
                    <a:pt x="29" y="14"/>
                    <a:pt x="27" y="13"/>
                  </a:cubicBezTo>
                  <a:cubicBezTo>
                    <a:pt x="21" y="9"/>
                    <a:pt x="14" y="5"/>
                    <a:pt x="8" y="2"/>
                  </a:cubicBezTo>
                  <a:cubicBezTo>
                    <a:pt x="5" y="0"/>
                    <a:pt x="3" y="1"/>
                    <a:pt x="1" y="3"/>
                  </a:cubicBezTo>
                  <a:cubicBezTo>
                    <a:pt x="0" y="6"/>
                    <a:pt x="1" y="8"/>
                    <a:pt x="3" y="1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" name="ïSḻïḑè"/>
            <p:cNvSpPr/>
            <p:nvPr/>
          </p:nvSpPr>
          <p:spPr bwMode="auto">
            <a:xfrm>
              <a:off x="6580189" y="2185988"/>
              <a:ext cx="98425" cy="47625"/>
            </a:xfrm>
            <a:custGeom>
              <a:avLst/>
              <a:gdLst>
                <a:gd name="T0" fmla="*/ 4 w 32"/>
                <a:gd name="T1" fmla="*/ 10 h 16"/>
                <a:gd name="T2" fmla="*/ 25 w 32"/>
                <a:gd name="T3" fmla="*/ 16 h 16"/>
                <a:gd name="T4" fmla="*/ 26 w 32"/>
                <a:gd name="T5" fmla="*/ 16 h 16"/>
                <a:gd name="T6" fmla="*/ 31 w 32"/>
                <a:gd name="T7" fmla="*/ 13 h 16"/>
                <a:gd name="T8" fmla="*/ 28 w 32"/>
                <a:gd name="T9" fmla="*/ 7 h 16"/>
                <a:gd name="T10" fmla="*/ 6 w 32"/>
                <a:gd name="T11" fmla="*/ 1 h 16"/>
                <a:gd name="T12" fmla="*/ 0 w 32"/>
                <a:gd name="T13" fmla="*/ 4 h 16"/>
                <a:gd name="T14" fmla="*/ 4 w 32"/>
                <a:gd name="T1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6">
                  <a:moveTo>
                    <a:pt x="4" y="10"/>
                  </a:moveTo>
                  <a:cubicBezTo>
                    <a:pt x="11" y="12"/>
                    <a:pt x="18" y="14"/>
                    <a:pt x="25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6"/>
                    <a:pt x="30" y="15"/>
                    <a:pt x="31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1" y="5"/>
                    <a:pt x="13" y="3"/>
                    <a:pt x="6" y="1"/>
                  </a:cubicBezTo>
                  <a:cubicBezTo>
                    <a:pt x="4" y="0"/>
                    <a:pt x="1" y="2"/>
                    <a:pt x="0" y="4"/>
                  </a:cubicBezTo>
                  <a:cubicBezTo>
                    <a:pt x="0" y="7"/>
                    <a:pt x="1" y="9"/>
                    <a:pt x="4" y="1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" name="îŝḷîḓè"/>
            <p:cNvSpPr/>
            <p:nvPr/>
          </p:nvSpPr>
          <p:spPr bwMode="auto">
            <a:xfrm>
              <a:off x="7997826" y="5040313"/>
              <a:ext cx="58738" cy="92075"/>
            </a:xfrm>
            <a:custGeom>
              <a:avLst/>
              <a:gdLst>
                <a:gd name="T0" fmla="*/ 10 w 19"/>
                <a:gd name="T1" fmla="*/ 3 h 30"/>
                <a:gd name="T2" fmla="*/ 1 w 19"/>
                <a:gd name="T3" fmla="*/ 24 h 30"/>
                <a:gd name="T4" fmla="*/ 4 w 19"/>
                <a:gd name="T5" fmla="*/ 30 h 30"/>
                <a:gd name="T6" fmla="*/ 5 w 19"/>
                <a:gd name="T7" fmla="*/ 30 h 30"/>
                <a:gd name="T8" fmla="*/ 10 w 19"/>
                <a:gd name="T9" fmla="*/ 27 h 30"/>
                <a:gd name="T10" fmla="*/ 18 w 19"/>
                <a:gd name="T11" fmla="*/ 7 h 30"/>
                <a:gd name="T12" fmla="*/ 16 w 19"/>
                <a:gd name="T13" fmla="*/ 1 h 30"/>
                <a:gd name="T14" fmla="*/ 10 w 19"/>
                <a:gd name="T1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0">
                  <a:moveTo>
                    <a:pt x="10" y="3"/>
                  </a:moveTo>
                  <a:cubicBezTo>
                    <a:pt x="7" y="10"/>
                    <a:pt x="4" y="17"/>
                    <a:pt x="1" y="24"/>
                  </a:cubicBezTo>
                  <a:cubicBezTo>
                    <a:pt x="0" y="26"/>
                    <a:pt x="1" y="29"/>
                    <a:pt x="4" y="30"/>
                  </a:cubicBezTo>
                  <a:cubicBezTo>
                    <a:pt x="4" y="30"/>
                    <a:pt x="5" y="30"/>
                    <a:pt x="5" y="30"/>
                  </a:cubicBezTo>
                  <a:cubicBezTo>
                    <a:pt x="7" y="30"/>
                    <a:pt x="9" y="29"/>
                    <a:pt x="10" y="27"/>
                  </a:cubicBezTo>
                  <a:cubicBezTo>
                    <a:pt x="13" y="21"/>
                    <a:pt x="15" y="14"/>
                    <a:pt x="18" y="7"/>
                  </a:cubicBezTo>
                  <a:cubicBezTo>
                    <a:pt x="19" y="4"/>
                    <a:pt x="18" y="2"/>
                    <a:pt x="16" y="1"/>
                  </a:cubicBezTo>
                  <a:cubicBezTo>
                    <a:pt x="13" y="0"/>
                    <a:pt x="11" y="1"/>
                    <a:pt x="10" y="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" name="ïşľîďê"/>
            <p:cNvSpPr/>
            <p:nvPr/>
          </p:nvSpPr>
          <p:spPr bwMode="auto">
            <a:xfrm>
              <a:off x="8047039" y="4911725"/>
              <a:ext cx="55563" cy="95250"/>
            </a:xfrm>
            <a:custGeom>
              <a:avLst/>
              <a:gdLst>
                <a:gd name="T0" fmla="*/ 9 w 18"/>
                <a:gd name="T1" fmla="*/ 4 h 31"/>
                <a:gd name="T2" fmla="*/ 1 w 18"/>
                <a:gd name="T3" fmla="*/ 25 h 31"/>
                <a:gd name="T4" fmla="*/ 4 w 18"/>
                <a:gd name="T5" fmla="*/ 31 h 31"/>
                <a:gd name="T6" fmla="*/ 6 w 18"/>
                <a:gd name="T7" fmla="*/ 31 h 31"/>
                <a:gd name="T8" fmla="*/ 10 w 18"/>
                <a:gd name="T9" fmla="*/ 28 h 31"/>
                <a:gd name="T10" fmla="*/ 17 w 18"/>
                <a:gd name="T11" fmla="*/ 7 h 31"/>
                <a:gd name="T12" fmla="*/ 14 w 18"/>
                <a:gd name="T13" fmla="*/ 1 h 31"/>
                <a:gd name="T14" fmla="*/ 9 w 18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1">
                  <a:moveTo>
                    <a:pt x="9" y="4"/>
                  </a:moveTo>
                  <a:cubicBezTo>
                    <a:pt x="6" y="11"/>
                    <a:pt x="4" y="18"/>
                    <a:pt x="1" y="25"/>
                  </a:cubicBezTo>
                  <a:cubicBezTo>
                    <a:pt x="0" y="28"/>
                    <a:pt x="2" y="30"/>
                    <a:pt x="4" y="31"/>
                  </a:cubicBezTo>
                  <a:cubicBezTo>
                    <a:pt x="5" y="31"/>
                    <a:pt x="5" y="31"/>
                    <a:pt x="6" y="31"/>
                  </a:cubicBezTo>
                  <a:cubicBezTo>
                    <a:pt x="7" y="31"/>
                    <a:pt x="9" y="30"/>
                    <a:pt x="10" y="28"/>
                  </a:cubicBezTo>
                  <a:cubicBezTo>
                    <a:pt x="12" y="21"/>
                    <a:pt x="15" y="14"/>
                    <a:pt x="17" y="7"/>
                  </a:cubicBezTo>
                  <a:cubicBezTo>
                    <a:pt x="18" y="5"/>
                    <a:pt x="17" y="2"/>
                    <a:pt x="14" y="1"/>
                  </a:cubicBezTo>
                  <a:cubicBezTo>
                    <a:pt x="12" y="0"/>
                    <a:pt x="9" y="2"/>
                    <a:pt x="9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" name="îšliďê"/>
            <p:cNvSpPr/>
            <p:nvPr/>
          </p:nvSpPr>
          <p:spPr bwMode="auto">
            <a:xfrm>
              <a:off x="7939089" y="5164138"/>
              <a:ext cx="65088" cy="90488"/>
            </a:xfrm>
            <a:custGeom>
              <a:avLst/>
              <a:gdLst>
                <a:gd name="T0" fmla="*/ 17 w 21"/>
                <a:gd name="T1" fmla="*/ 1 h 30"/>
                <a:gd name="T2" fmla="*/ 11 w 21"/>
                <a:gd name="T3" fmla="*/ 3 h 30"/>
                <a:gd name="T4" fmla="*/ 2 w 21"/>
                <a:gd name="T5" fmla="*/ 23 h 30"/>
                <a:gd name="T6" fmla="*/ 4 w 21"/>
                <a:gd name="T7" fmla="*/ 29 h 30"/>
                <a:gd name="T8" fmla="*/ 6 w 21"/>
                <a:gd name="T9" fmla="*/ 30 h 30"/>
                <a:gd name="T10" fmla="*/ 10 w 21"/>
                <a:gd name="T11" fmla="*/ 27 h 30"/>
                <a:gd name="T12" fmla="*/ 20 w 21"/>
                <a:gd name="T13" fmla="*/ 7 h 30"/>
                <a:gd name="T14" fmla="*/ 17 w 21"/>
                <a:gd name="T1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0">
                  <a:moveTo>
                    <a:pt x="17" y="1"/>
                  </a:moveTo>
                  <a:cubicBezTo>
                    <a:pt x="15" y="0"/>
                    <a:pt x="12" y="1"/>
                    <a:pt x="11" y="3"/>
                  </a:cubicBezTo>
                  <a:cubicBezTo>
                    <a:pt x="8" y="10"/>
                    <a:pt x="5" y="17"/>
                    <a:pt x="2" y="23"/>
                  </a:cubicBezTo>
                  <a:cubicBezTo>
                    <a:pt x="0" y="25"/>
                    <a:pt x="1" y="28"/>
                    <a:pt x="4" y="29"/>
                  </a:cubicBezTo>
                  <a:cubicBezTo>
                    <a:pt x="4" y="30"/>
                    <a:pt x="5" y="30"/>
                    <a:pt x="6" y="30"/>
                  </a:cubicBezTo>
                  <a:cubicBezTo>
                    <a:pt x="7" y="30"/>
                    <a:pt x="9" y="29"/>
                    <a:pt x="10" y="27"/>
                  </a:cubicBezTo>
                  <a:cubicBezTo>
                    <a:pt x="13" y="21"/>
                    <a:pt x="16" y="14"/>
                    <a:pt x="20" y="7"/>
                  </a:cubicBezTo>
                  <a:cubicBezTo>
                    <a:pt x="21" y="5"/>
                    <a:pt x="20" y="2"/>
                    <a:pt x="17" y="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" name="îš1iḑé"/>
            <p:cNvSpPr/>
            <p:nvPr/>
          </p:nvSpPr>
          <p:spPr bwMode="auto">
            <a:xfrm>
              <a:off x="8175626" y="4256088"/>
              <a:ext cx="28575" cy="95250"/>
            </a:xfrm>
            <a:custGeom>
              <a:avLst/>
              <a:gdLst>
                <a:gd name="T0" fmla="*/ 5 w 9"/>
                <a:gd name="T1" fmla="*/ 0 h 31"/>
                <a:gd name="T2" fmla="*/ 0 w 9"/>
                <a:gd name="T3" fmla="*/ 4 h 31"/>
                <a:gd name="T4" fmla="*/ 0 w 9"/>
                <a:gd name="T5" fmla="*/ 26 h 31"/>
                <a:gd name="T6" fmla="*/ 4 w 9"/>
                <a:gd name="T7" fmla="*/ 31 h 31"/>
                <a:gd name="T8" fmla="*/ 5 w 9"/>
                <a:gd name="T9" fmla="*/ 31 h 31"/>
                <a:gd name="T10" fmla="*/ 9 w 9"/>
                <a:gd name="T11" fmla="*/ 27 h 31"/>
                <a:gd name="T12" fmla="*/ 9 w 9"/>
                <a:gd name="T13" fmla="*/ 4 h 31"/>
                <a:gd name="T14" fmla="*/ 5 w 9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1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9"/>
                    <a:pt x="0" y="26"/>
                  </a:cubicBezTo>
                  <a:cubicBezTo>
                    <a:pt x="0" y="29"/>
                    <a:pt x="2" y="31"/>
                    <a:pt x="4" y="31"/>
                  </a:cubicBezTo>
                  <a:cubicBezTo>
                    <a:pt x="4" y="31"/>
                    <a:pt x="4" y="31"/>
                    <a:pt x="5" y="31"/>
                  </a:cubicBezTo>
                  <a:cubicBezTo>
                    <a:pt x="7" y="31"/>
                    <a:pt x="9" y="29"/>
                    <a:pt x="9" y="27"/>
                  </a:cubicBezTo>
                  <a:cubicBezTo>
                    <a:pt x="9" y="19"/>
                    <a:pt x="9" y="12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" name="íŝļîḍe"/>
            <p:cNvSpPr/>
            <p:nvPr/>
          </p:nvSpPr>
          <p:spPr bwMode="auto">
            <a:xfrm>
              <a:off x="8089901" y="4783138"/>
              <a:ext cx="49213" cy="98425"/>
            </a:xfrm>
            <a:custGeom>
              <a:avLst/>
              <a:gdLst>
                <a:gd name="T0" fmla="*/ 7 w 16"/>
                <a:gd name="T1" fmla="*/ 4 h 32"/>
                <a:gd name="T2" fmla="*/ 1 w 16"/>
                <a:gd name="T3" fmla="*/ 26 h 32"/>
                <a:gd name="T4" fmla="*/ 4 w 16"/>
                <a:gd name="T5" fmla="*/ 32 h 32"/>
                <a:gd name="T6" fmla="*/ 5 w 16"/>
                <a:gd name="T7" fmla="*/ 32 h 32"/>
                <a:gd name="T8" fmla="*/ 10 w 16"/>
                <a:gd name="T9" fmla="*/ 28 h 32"/>
                <a:gd name="T10" fmla="*/ 16 w 16"/>
                <a:gd name="T11" fmla="*/ 7 h 32"/>
                <a:gd name="T12" fmla="*/ 12 w 16"/>
                <a:gd name="T13" fmla="*/ 1 h 32"/>
                <a:gd name="T14" fmla="*/ 7 w 16"/>
                <a:gd name="T15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2">
                  <a:moveTo>
                    <a:pt x="7" y="4"/>
                  </a:moveTo>
                  <a:cubicBezTo>
                    <a:pt x="5" y="12"/>
                    <a:pt x="3" y="19"/>
                    <a:pt x="1" y="26"/>
                  </a:cubicBezTo>
                  <a:cubicBezTo>
                    <a:pt x="0" y="28"/>
                    <a:pt x="1" y="31"/>
                    <a:pt x="4" y="32"/>
                  </a:cubicBezTo>
                  <a:cubicBezTo>
                    <a:pt x="4" y="32"/>
                    <a:pt x="5" y="32"/>
                    <a:pt x="5" y="32"/>
                  </a:cubicBezTo>
                  <a:cubicBezTo>
                    <a:pt x="7" y="32"/>
                    <a:pt x="9" y="30"/>
                    <a:pt x="10" y="28"/>
                  </a:cubicBezTo>
                  <a:cubicBezTo>
                    <a:pt x="12" y="21"/>
                    <a:pt x="14" y="14"/>
                    <a:pt x="16" y="7"/>
                  </a:cubicBezTo>
                  <a:cubicBezTo>
                    <a:pt x="16" y="4"/>
                    <a:pt x="15" y="2"/>
                    <a:pt x="12" y="1"/>
                  </a:cubicBezTo>
                  <a:cubicBezTo>
                    <a:pt x="10" y="0"/>
                    <a:pt x="7" y="2"/>
                    <a:pt x="7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" name="îṣlíďe"/>
            <p:cNvSpPr/>
            <p:nvPr/>
          </p:nvSpPr>
          <p:spPr bwMode="auto">
            <a:xfrm>
              <a:off x="7875589" y="5283200"/>
              <a:ext cx="66675" cy="88900"/>
            </a:xfrm>
            <a:custGeom>
              <a:avLst/>
              <a:gdLst>
                <a:gd name="T0" fmla="*/ 1 w 22"/>
                <a:gd name="T1" fmla="*/ 22 h 29"/>
                <a:gd name="T2" fmla="*/ 3 w 22"/>
                <a:gd name="T3" fmla="*/ 29 h 29"/>
                <a:gd name="T4" fmla="*/ 5 w 22"/>
                <a:gd name="T5" fmla="*/ 29 h 29"/>
                <a:gd name="T6" fmla="*/ 9 w 22"/>
                <a:gd name="T7" fmla="*/ 27 h 29"/>
                <a:gd name="T8" fmla="*/ 21 w 22"/>
                <a:gd name="T9" fmla="*/ 7 h 29"/>
                <a:gd name="T10" fmla="*/ 19 w 22"/>
                <a:gd name="T11" fmla="*/ 1 h 29"/>
                <a:gd name="T12" fmla="*/ 13 w 22"/>
                <a:gd name="T13" fmla="*/ 3 h 29"/>
                <a:gd name="T14" fmla="*/ 1 w 22"/>
                <a:gd name="T15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9">
                  <a:moveTo>
                    <a:pt x="1" y="22"/>
                  </a:moveTo>
                  <a:cubicBezTo>
                    <a:pt x="0" y="25"/>
                    <a:pt x="1" y="27"/>
                    <a:pt x="3" y="29"/>
                  </a:cubicBezTo>
                  <a:cubicBezTo>
                    <a:pt x="4" y="29"/>
                    <a:pt x="5" y="29"/>
                    <a:pt x="5" y="29"/>
                  </a:cubicBezTo>
                  <a:cubicBezTo>
                    <a:pt x="7" y="29"/>
                    <a:pt x="8" y="28"/>
                    <a:pt x="9" y="27"/>
                  </a:cubicBezTo>
                  <a:cubicBezTo>
                    <a:pt x="13" y="21"/>
                    <a:pt x="17" y="14"/>
                    <a:pt x="21" y="7"/>
                  </a:cubicBezTo>
                  <a:cubicBezTo>
                    <a:pt x="22" y="5"/>
                    <a:pt x="21" y="2"/>
                    <a:pt x="19" y="1"/>
                  </a:cubicBezTo>
                  <a:cubicBezTo>
                    <a:pt x="17" y="0"/>
                    <a:pt x="14" y="1"/>
                    <a:pt x="13" y="3"/>
                  </a:cubicBezTo>
                  <a:cubicBezTo>
                    <a:pt x="9" y="9"/>
                    <a:pt x="5" y="16"/>
                    <a:pt x="1" y="2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" name="ïṧľiḓe"/>
            <p:cNvSpPr/>
            <p:nvPr/>
          </p:nvSpPr>
          <p:spPr bwMode="auto">
            <a:xfrm>
              <a:off x="8166101" y="4387850"/>
              <a:ext cx="34925" cy="98425"/>
            </a:xfrm>
            <a:custGeom>
              <a:avLst/>
              <a:gdLst>
                <a:gd name="T0" fmla="*/ 5 w 11"/>
                <a:gd name="T1" fmla="*/ 32 h 32"/>
                <a:gd name="T2" fmla="*/ 9 w 11"/>
                <a:gd name="T3" fmla="*/ 28 h 32"/>
                <a:gd name="T4" fmla="*/ 11 w 11"/>
                <a:gd name="T5" fmla="*/ 5 h 32"/>
                <a:gd name="T6" fmla="*/ 7 w 11"/>
                <a:gd name="T7" fmla="*/ 0 h 32"/>
                <a:gd name="T8" fmla="*/ 2 w 11"/>
                <a:gd name="T9" fmla="*/ 5 h 32"/>
                <a:gd name="T10" fmla="*/ 0 w 11"/>
                <a:gd name="T11" fmla="*/ 27 h 32"/>
                <a:gd name="T12" fmla="*/ 4 w 11"/>
                <a:gd name="T13" fmla="*/ 32 h 32"/>
                <a:gd name="T14" fmla="*/ 5 w 11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2">
                  <a:moveTo>
                    <a:pt x="5" y="32"/>
                  </a:moveTo>
                  <a:cubicBezTo>
                    <a:pt x="7" y="32"/>
                    <a:pt x="9" y="30"/>
                    <a:pt x="9" y="28"/>
                  </a:cubicBezTo>
                  <a:cubicBezTo>
                    <a:pt x="10" y="20"/>
                    <a:pt x="11" y="13"/>
                    <a:pt x="11" y="5"/>
                  </a:cubicBezTo>
                  <a:cubicBezTo>
                    <a:pt x="11" y="3"/>
                    <a:pt x="9" y="1"/>
                    <a:pt x="7" y="0"/>
                  </a:cubicBezTo>
                  <a:cubicBezTo>
                    <a:pt x="4" y="0"/>
                    <a:pt x="2" y="2"/>
                    <a:pt x="2" y="5"/>
                  </a:cubicBezTo>
                  <a:cubicBezTo>
                    <a:pt x="1" y="12"/>
                    <a:pt x="1" y="19"/>
                    <a:pt x="0" y="27"/>
                  </a:cubicBezTo>
                  <a:cubicBezTo>
                    <a:pt x="0" y="29"/>
                    <a:pt x="2" y="32"/>
                    <a:pt x="4" y="32"/>
                  </a:cubicBezTo>
                  <a:cubicBezTo>
                    <a:pt x="4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8" name="ïşľiḋe"/>
            <p:cNvSpPr/>
            <p:nvPr/>
          </p:nvSpPr>
          <p:spPr bwMode="auto">
            <a:xfrm>
              <a:off x="8123239" y="4654550"/>
              <a:ext cx="46038" cy="95250"/>
            </a:xfrm>
            <a:custGeom>
              <a:avLst/>
              <a:gdLst>
                <a:gd name="T0" fmla="*/ 5 w 15"/>
                <a:gd name="T1" fmla="*/ 4 h 31"/>
                <a:gd name="T2" fmla="*/ 1 w 15"/>
                <a:gd name="T3" fmla="*/ 26 h 31"/>
                <a:gd name="T4" fmla="*/ 4 w 15"/>
                <a:gd name="T5" fmla="*/ 31 h 31"/>
                <a:gd name="T6" fmla="*/ 5 w 15"/>
                <a:gd name="T7" fmla="*/ 31 h 31"/>
                <a:gd name="T8" fmla="*/ 10 w 15"/>
                <a:gd name="T9" fmla="*/ 28 h 31"/>
                <a:gd name="T10" fmla="*/ 14 w 15"/>
                <a:gd name="T11" fmla="*/ 6 h 31"/>
                <a:gd name="T12" fmla="*/ 10 w 15"/>
                <a:gd name="T13" fmla="*/ 0 h 31"/>
                <a:gd name="T14" fmla="*/ 5 w 15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1">
                  <a:moveTo>
                    <a:pt x="5" y="4"/>
                  </a:moveTo>
                  <a:cubicBezTo>
                    <a:pt x="4" y="11"/>
                    <a:pt x="2" y="19"/>
                    <a:pt x="1" y="26"/>
                  </a:cubicBezTo>
                  <a:cubicBezTo>
                    <a:pt x="0" y="28"/>
                    <a:pt x="2" y="31"/>
                    <a:pt x="4" y="31"/>
                  </a:cubicBezTo>
                  <a:cubicBezTo>
                    <a:pt x="4" y="31"/>
                    <a:pt x="5" y="31"/>
                    <a:pt x="5" y="31"/>
                  </a:cubicBezTo>
                  <a:cubicBezTo>
                    <a:pt x="7" y="31"/>
                    <a:pt x="9" y="30"/>
                    <a:pt x="10" y="28"/>
                  </a:cubicBezTo>
                  <a:cubicBezTo>
                    <a:pt x="11" y="20"/>
                    <a:pt x="13" y="13"/>
                    <a:pt x="14" y="6"/>
                  </a:cubicBezTo>
                  <a:cubicBezTo>
                    <a:pt x="15" y="3"/>
                    <a:pt x="13" y="1"/>
                    <a:pt x="10" y="0"/>
                  </a:cubicBezTo>
                  <a:cubicBezTo>
                    <a:pt x="8" y="0"/>
                    <a:pt x="6" y="1"/>
                    <a:pt x="5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ïš1ïḋê"/>
            <p:cNvSpPr/>
            <p:nvPr/>
          </p:nvSpPr>
          <p:spPr bwMode="auto">
            <a:xfrm>
              <a:off x="8148639" y="4522788"/>
              <a:ext cx="39688" cy="95250"/>
            </a:xfrm>
            <a:custGeom>
              <a:avLst/>
              <a:gdLst>
                <a:gd name="T0" fmla="*/ 4 w 13"/>
                <a:gd name="T1" fmla="*/ 4 h 31"/>
                <a:gd name="T2" fmla="*/ 1 w 13"/>
                <a:gd name="T3" fmla="*/ 26 h 31"/>
                <a:gd name="T4" fmla="*/ 5 w 13"/>
                <a:gd name="T5" fmla="*/ 31 h 31"/>
                <a:gd name="T6" fmla="*/ 5 w 13"/>
                <a:gd name="T7" fmla="*/ 31 h 31"/>
                <a:gd name="T8" fmla="*/ 10 w 13"/>
                <a:gd name="T9" fmla="*/ 27 h 31"/>
                <a:gd name="T10" fmla="*/ 13 w 13"/>
                <a:gd name="T11" fmla="*/ 5 h 31"/>
                <a:gd name="T12" fmla="*/ 9 w 13"/>
                <a:gd name="T13" fmla="*/ 0 h 31"/>
                <a:gd name="T14" fmla="*/ 4 w 13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1">
                  <a:moveTo>
                    <a:pt x="4" y="4"/>
                  </a:moveTo>
                  <a:cubicBezTo>
                    <a:pt x="3" y="11"/>
                    <a:pt x="2" y="19"/>
                    <a:pt x="1" y="26"/>
                  </a:cubicBezTo>
                  <a:cubicBezTo>
                    <a:pt x="0" y="28"/>
                    <a:pt x="2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8" y="31"/>
                    <a:pt x="9" y="30"/>
                    <a:pt x="10" y="27"/>
                  </a:cubicBezTo>
                  <a:cubicBezTo>
                    <a:pt x="11" y="20"/>
                    <a:pt x="12" y="13"/>
                    <a:pt x="13" y="5"/>
                  </a:cubicBezTo>
                  <a:cubicBezTo>
                    <a:pt x="13" y="3"/>
                    <a:pt x="12" y="0"/>
                    <a:pt x="9" y="0"/>
                  </a:cubicBezTo>
                  <a:cubicBezTo>
                    <a:pt x="6" y="0"/>
                    <a:pt x="4" y="1"/>
                    <a:pt x="4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íṣliḍê"/>
            <p:cNvSpPr/>
            <p:nvPr/>
          </p:nvSpPr>
          <p:spPr bwMode="auto">
            <a:xfrm>
              <a:off x="7977189" y="3354388"/>
              <a:ext cx="60325" cy="92075"/>
            </a:xfrm>
            <a:custGeom>
              <a:avLst/>
              <a:gdLst>
                <a:gd name="T0" fmla="*/ 10 w 20"/>
                <a:gd name="T1" fmla="*/ 27 h 30"/>
                <a:gd name="T2" fmla="*/ 14 w 20"/>
                <a:gd name="T3" fmla="*/ 30 h 30"/>
                <a:gd name="T4" fmla="*/ 16 w 20"/>
                <a:gd name="T5" fmla="*/ 30 h 30"/>
                <a:gd name="T6" fmla="*/ 19 w 20"/>
                <a:gd name="T7" fmla="*/ 24 h 30"/>
                <a:gd name="T8" fmla="*/ 10 w 20"/>
                <a:gd name="T9" fmla="*/ 3 h 30"/>
                <a:gd name="T10" fmla="*/ 3 w 20"/>
                <a:gd name="T11" fmla="*/ 1 h 30"/>
                <a:gd name="T12" fmla="*/ 1 w 20"/>
                <a:gd name="T13" fmla="*/ 7 h 30"/>
                <a:gd name="T14" fmla="*/ 10 w 20"/>
                <a:gd name="T15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0">
                  <a:moveTo>
                    <a:pt x="10" y="27"/>
                  </a:moveTo>
                  <a:cubicBezTo>
                    <a:pt x="11" y="29"/>
                    <a:pt x="13" y="30"/>
                    <a:pt x="14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9" y="29"/>
                    <a:pt x="20" y="26"/>
                    <a:pt x="19" y="24"/>
                  </a:cubicBezTo>
                  <a:cubicBezTo>
                    <a:pt x="16" y="17"/>
                    <a:pt x="13" y="10"/>
                    <a:pt x="10" y="3"/>
                  </a:cubicBezTo>
                  <a:cubicBezTo>
                    <a:pt x="8" y="1"/>
                    <a:pt x="6" y="0"/>
                    <a:pt x="3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4" y="14"/>
                    <a:pt x="7" y="21"/>
                    <a:pt x="10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" name="ïśļídè"/>
            <p:cNvSpPr/>
            <p:nvPr/>
          </p:nvSpPr>
          <p:spPr bwMode="auto">
            <a:xfrm>
              <a:off x="8027989" y="3476625"/>
              <a:ext cx="55563" cy="95250"/>
            </a:xfrm>
            <a:custGeom>
              <a:avLst/>
              <a:gdLst>
                <a:gd name="T0" fmla="*/ 1 w 18"/>
                <a:gd name="T1" fmla="*/ 7 h 31"/>
                <a:gd name="T2" fmla="*/ 9 w 18"/>
                <a:gd name="T3" fmla="*/ 28 h 31"/>
                <a:gd name="T4" fmla="*/ 13 w 18"/>
                <a:gd name="T5" fmla="*/ 31 h 31"/>
                <a:gd name="T6" fmla="*/ 15 w 18"/>
                <a:gd name="T7" fmla="*/ 31 h 31"/>
                <a:gd name="T8" fmla="*/ 18 w 18"/>
                <a:gd name="T9" fmla="*/ 25 h 31"/>
                <a:gd name="T10" fmla="*/ 10 w 18"/>
                <a:gd name="T11" fmla="*/ 4 h 31"/>
                <a:gd name="T12" fmla="*/ 4 w 18"/>
                <a:gd name="T13" fmla="*/ 1 h 31"/>
                <a:gd name="T14" fmla="*/ 1 w 18"/>
                <a:gd name="T15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1">
                  <a:moveTo>
                    <a:pt x="1" y="7"/>
                  </a:moveTo>
                  <a:cubicBezTo>
                    <a:pt x="4" y="14"/>
                    <a:pt x="7" y="21"/>
                    <a:pt x="9" y="28"/>
                  </a:cubicBezTo>
                  <a:cubicBezTo>
                    <a:pt x="10" y="30"/>
                    <a:pt x="11" y="31"/>
                    <a:pt x="13" y="31"/>
                  </a:cubicBezTo>
                  <a:cubicBezTo>
                    <a:pt x="14" y="31"/>
                    <a:pt x="14" y="31"/>
                    <a:pt x="15" y="31"/>
                  </a:cubicBezTo>
                  <a:cubicBezTo>
                    <a:pt x="17" y="30"/>
                    <a:pt x="18" y="27"/>
                    <a:pt x="18" y="25"/>
                  </a:cubicBezTo>
                  <a:cubicBezTo>
                    <a:pt x="15" y="18"/>
                    <a:pt x="13" y="11"/>
                    <a:pt x="10" y="4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2" y="2"/>
                    <a:pt x="0" y="5"/>
                    <a:pt x="1" y="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" name="îṡ1ïde"/>
            <p:cNvSpPr/>
            <p:nvPr/>
          </p:nvSpPr>
          <p:spPr bwMode="auto">
            <a:xfrm>
              <a:off x="7918451" y="3233738"/>
              <a:ext cx="61913" cy="92075"/>
            </a:xfrm>
            <a:custGeom>
              <a:avLst/>
              <a:gdLst>
                <a:gd name="T0" fmla="*/ 11 w 20"/>
                <a:gd name="T1" fmla="*/ 27 h 30"/>
                <a:gd name="T2" fmla="*/ 15 w 20"/>
                <a:gd name="T3" fmla="*/ 30 h 30"/>
                <a:gd name="T4" fmla="*/ 17 w 20"/>
                <a:gd name="T5" fmla="*/ 29 h 30"/>
                <a:gd name="T6" fmla="*/ 19 w 20"/>
                <a:gd name="T7" fmla="*/ 23 h 30"/>
                <a:gd name="T8" fmla="*/ 9 w 20"/>
                <a:gd name="T9" fmla="*/ 3 h 30"/>
                <a:gd name="T10" fmla="*/ 3 w 20"/>
                <a:gd name="T11" fmla="*/ 1 h 30"/>
                <a:gd name="T12" fmla="*/ 1 w 20"/>
                <a:gd name="T13" fmla="*/ 7 h 30"/>
                <a:gd name="T14" fmla="*/ 11 w 20"/>
                <a:gd name="T15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0">
                  <a:moveTo>
                    <a:pt x="11" y="27"/>
                  </a:moveTo>
                  <a:cubicBezTo>
                    <a:pt x="12" y="29"/>
                    <a:pt x="13" y="30"/>
                    <a:pt x="15" y="30"/>
                  </a:cubicBezTo>
                  <a:cubicBezTo>
                    <a:pt x="16" y="30"/>
                    <a:pt x="17" y="29"/>
                    <a:pt x="17" y="29"/>
                  </a:cubicBezTo>
                  <a:cubicBezTo>
                    <a:pt x="19" y="28"/>
                    <a:pt x="20" y="25"/>
                    <a:pt x="19" y="23"/>
                  </a:cubicBezTo>
                  <a:cubicBezTo>
                    <a:pt x="16" y="16"/>
                    <a:pt x="12" y="10"/>
                    <a:pt x="9" y="3"/>
                  </a:cubicBezTo>
                  <a:cubicBezTo>
                    <a:pt x="8" y="1"/>
                    <a:pt x="5" y="0"/>
                    <a:pt x="3" y="1"/>
                  </a:cubicBezTo>
                  <a:cubicBezTo>
                    <a:pt x="0" y="2"/>
                    <a:pt x="0" y="5"/>
                    <a:pt x="1" y="7"/>
                  </a:cubicBezTo>
                  <a:cubicBezTo>
                    <a:pt x="4" y="14"/>
                    <a:pt x="8" y="20"/>
                    <a:pt x="11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" name="îṥ1ïḋé"/>
            <p:cNvSpPr/>
            <p:nvPr/>
          </p:nvSpPr>
          <p:spPr bwMode="auto">
            <a:xfrm>
              <a:off x="8074026" y="3602038"/>
              <a:ext cx="52388" cy="98425"/>
            </a:xfrm>
            <a:custGeom>
              <a:avLst/>
              <a:gdLst>
                <a:gd name="T0" fmla="*/ 1 w 17"/>
                <a:gd name="T1" fmla="*/ 7 h 32"/>
                <a:gd name="T2" fmla="*/ 7 w 17"/>
                <a:gd name="T3" fmla="*/ 28 h 32"/>
                <a:gd name="T4" fmla="*/ 12 w 17"/>
                <a:gd name="T5" fmla="*/ 32 h 32"/>
                <a:gd name="T6" fmla="*/ 13 w 17"/>
                <a:gd name="T7" fmla="*/ 31 h 32"/>
                <a:gd name="T8" fmla="*/ 16 w 17"/>
                <a:gd name="T9" fmla="*/ 26 h 32"/>
                <a:gd name="T10" fmla="*/ 10 w 17"/>
                <a:gd name="T11" fmla="*/ 4 h 32"/>
                <a:gd name="T12" fmla="*/ 4 w 17"/>
                <a:gd name="T13" fmla="*/ 1 h 32"/>
                <a:gd name="T14" fmla="*/ 1 w 17"/>
                <a:gd name="T15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" y="7"/>
                  </a:moveTo>
                  <a:cubicBezTo>
                    <a:pt x="3" y="14"/>
                    <a:pt x="5" y="21"/>
                    <a:pt x="7" y="28"/>
                  </a:cubicBezTo>
                  <a:cubicBezTo>
                    <a:pt x="8" y="30"/>
                    <a:pt x="10" y="32"/>
                    <a:pt x="12" y="32"/>
                  </a:cubicBezTo>
                  <a:cubicBezTo>
                    <a:pt x="12" y="32"/>
                    <a:pt x="12" y="32"/>
                    <a:pt x="13" y="31"/>
                  </a:cubicBezTo>
                  <a:cubicBezTo>
                    <a:pt x="15" y="31"/>
                    <a:pt x="17" y="28"/>
                    <a:pt x="16" y="26"/>
                  </a:cubicBezTo>
                  <a:cubicBezTo>
                    <a:pt x="14" y="19"/>
                    <a:pt x="12" y="11"/>
                    <a:pt x="10" y="4"/>
                  </a:cubicBezTo>
                  <a:cubicBezTo>
                    <a:pt x="9" y="2"/>
                    <a:pt x="6" y="0"/>
                    <a:pt x="4" y="1"/>
                  </a:cubicBezTo>
                  <a:cubicBezTo>
                    <a:pt x="1" y="2"/>
                    <a:pt x="0" y="5"/>
                    <a:pt x="1" y="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" name="íśľîďé"/>
            <p:cNvSpPr/>
            <p:nvPr/>
          </p:nvSpPr>
          <p:spPr bwMode="auto">
            <a:xfrm>
              <a:off x="8112126" y="3733800"/>
              <a:ext cx="46038" cy="95250"/>
            </a:xfrm>
            <a:custGeom>
              <a:avLst/>
              <a:gdLst>
                <a:gd name="T0" fmla="*/ 1 w 15"/>
                <a:gd name="T1" fmla="*/ 6 h 31"/>
                <a:gd name="T2" fmla="*/ 6 w 15"/>
                <a:gd name="T3" fmla="*/ 28 h 31"/>
                <a:gd name="T4" fmla="*/ 10 w 15"/>
                <a:gd name="T5" fmla="*/ 31 h 31"/>
                <a:gd name="T6" fmla="*/ 11 w 15"/>
                <a:gd name="T7" fmla="*/ 31 h 31"/>
                <a:gd name="T8" fmla="*/ 15 w 15"/>
                <a:gd name="T9" fmla="*/ 26 h 31"/>
                <a:gd name="T10" fmla="*/ 10 w 15"/>
                <a:gd name="T11" fmla="*/ 4 h 31"/>
                <a:gd name="T12" fmla="*/ 4 w 15"/>
                <a:gd name="T13" fmla="*/ 0 h 31"/>
                <a:gd name="T14" fmla="*/ 1 w 15"/>
                <a:gd name="T15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1">
                  <a:moveTo>
                    <a:pt x="1" y="6"/>
                  </a:moveTo>
                  <a:cubicBezTo>
                    <a:pt x="2" y="13"/>
                    <a:pt x="4" y="20"/>
                    <a:pt x="6" y="28"/>
                  </a:cubicBezTo>
                  <a:cubicBezTo>
                    <a:pt x="6" y="30"/>
                    <a:pt x="8" y="31"/>
                    <a:pt x="10" y="31"/>
                  </a:cubicBezTo>
                  <a:cubicBezTo>
                    <a:pt x="10" y="31"/>
                    <a:pt x="11" y="31"/>
                    <a:pt x="11" y="31"/>
                  </a:cubicBezTo>
                  <a:cubicBezTo>
                    <a:pt x="14" y="30"/>
                    <a:pt x="15" y="28"/>
                    <a:pt x="15" y="26"/>
                  </a:cubicBezTo>
                  <a:cubicBezTo>
                    <a:pt x="13" y="18"/>
                    <a:pt x="11" y="11"/>
                    <a:pt x="10" y="4"/>
                  </a:cubicBezTo>
                  <a:cubicBezTo>
                    <a:pt x="9" y="1"/>
                    <a:pt x="6" y="0"/>
                    <a:pt x="4" y="0"/>
                  </a:cubicBezTo>
                  <a:cubicBezTo>
                    <a:pt x="2" y="1"/>
                    <a:pt x="0" y="3"/>
                    <a:pt x="1" y="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" name="ïṣľíde"/>
            <p:cNvSpPr/>
            <p:nvPr/>
          </p:nvSpPr>
          <p:spPr bwMode="auto">
            <a:xfrm>
              <a:off x="8161339" y="3997325"/>
              <a:ext cx="36513" cy="98425"/>
            </a:xfrm>
            <a:custGeom>
              <a:avLst/>
              <a:gdLst>
                <a:gd name="T0" fmla="*/ 4 w 12"/>
                <a:gd name="T1" fmla="*/ 0 h 32"/>
                <a:gd name="T2" fmla="*/ 0 w 12"/>
                <a:gd name="T3" fmla="*/ 5 h 32"/>
                <a:gd name="T4" fmla="*/ 3 w 12"/>
                <a:gd name="T5" fmla="*/ 27 h 32"/>
                <a:gd name="T6" fmla="*/ 7 w 12"/>
                <a:gd name="T7" fmla="*/ 32 h 32"/>
                <a:gd name="T8" fmla="*/ 8 w 12"/>
                <a:gd name="T9" fmla="*/ 32 h 32"/>
                <a:gd name="T10" fmla="*/ 12 w 12"/>
                <a:gd name="T11" fmla="*/ 27 h 32"/>
                <a:gd name="T12" fmla="*/ 9 w 12"/>
                <a:gd name="T13" fmla="*/ 4 h 32"/>
                <a:gd name="T14" fmla="*/ 4 w 12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2">
                  <a:moveTo>
                    <a:pt x="4" y="0"/>
                  </a:moveTo>
                  <a:cubicBezTo>
                    <a:pt x="2" y="1"/>
                    <a:pt x="0" y="3"/>
                    <a:pt x="0" y="5"/>
                  </a:cubicBezTo>
                  <a:cubicBezTo>
                    <a:pt x="1" y="13"/>
                    <a:pt x="2" y="20"/>
                    <a:pt x="3" y="27"/>
                  </a:cubicBezTo>
                  <a:cubicBezTo>
                    <a:pt x="3" y="30"/>
                    <a:pt x="5" y="32"/>
                    <a:pt x="7" y="32"/>
                  </a:cubicBezTo>
                  <a:cubicBezTo>
                    <a:pt x="7" y="32"/>
                    <a:pt x="7" y="32"/>
                    <a:pt x="8" y="32"/>
                  </a:cubicBezTo>
                  <a:cubicBezTo>
                    <a:pt x="10" y="31"/>
                    <a:pt x="12" y="29"/>
                    <a:pt x="12" y="27"/>
                  </a:cubicBezTo>
                  <a:cubicBezTo>
                    <a:pt x="11" y="19"/>
                    <a:pt x="10" y="12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" name="ïṧľíḋé"/>
            <p:cNvSpPr/>
            <p:nvPr/>
          </p:nvSpPr>
          <p:spPr bwMode="auto">
            <a:xfrm>
              <a:off x="8172451" y="4132263"/>
              <a:ext cx="31750" cy="95250"/>
            </a:xfrm>
            <a:custGeom>
              <a:avLst/>
              <a:gdLst>
                <a:gd name="T0" fmla="*/ 0 w 10"/>
                <a:gd name="T1" fmla="*/ 5 h 31"/>
                <a:gd name="T2" fmla="*/ 1 w 10"/>
                <a:gd name="T3" fmla="*/ 27 h 31"/>
                <a:gd name="T4" fmla="*/ 6 w 10"/>
                <a:gd name="T5" fmla="*/ 31 h 31"/>
                <a:gd name="T6" fmla="*/ 6 w 10"/>
                <a:gd name="T7" fmla="*/ 31 h 31"/>
                <a:gd name="T8" fmla="*/ 10 w 10"/>
                <a:gd name="T9" fmla="*/ 27 h 31"/>
                <a:gd name="T10" fmla="*/ 9 w 10"/>
                <a:gd name="T11" fmla="*/ 4 h 31"/>
                <a:gd name="T12" fmla="*/ 4 w 10"/>
                <a:gd name="T13" fmla="*/ 0 h 31"/>
                <a:gd name="T14" fmla="*/ 0 w 10"/>
                <a:gd name="T15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1">
                  <a:moveTo>
                    <a:pt x="0" y="5"/>
                  </a:moveTo>
                  <a:cubicBezTo>
                    <a:pt x="1" y="12"/>
                    <a:pt x="1" y="20"/>
                    <a:pt x="1" y="27"/>
                  </a:cubicBezTo>
                  <a:cubicBezTo>
                    <a:pt x="1" y="29"/>
                    <a:pt x="3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8" y="31"/>
                    <a:pt x="10" y="29"/>
                    <a:pt x="10" y="27"/>
                  </a:cubicBezTo>
                  <a:cubicBezTo>
                    <a:pt x="10" y="19"/>
                    <a:pt x="10" y="12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" name="îṩḻïḑê"/>
            <p:cNvSpPr/>
            <p:nvPr/>
          </p:nvSpPr>
          <p:spPr bwMode="auto">
            <a:xfrm>
              <a:off x="8139114" y="3865563"/>
              <a:ext cx="42863" cy="95250"/>
            </a:xfrm>
            <a:custGeom>
              <a:avLst/>
              <a:gdLst>
                <a:gd name="T0" fmla="*/ 5 w 14"/>
                <a:gd name="T1" fmla="*/ 0 h 31"/>
                <a:gd name="T2" fmla="*/ 1 w 14"/>
                <a:gd name="T3" fmla="*/ 5 h 31"/>
                <a:gd name="T4" fmla="*/ 5 w 14"/>
                <a:gd name="T5" fmla="*/ 27 h 31"/>
                <a:gd name="T6" fmla="*/ 9 w 14"/>
                <a:gd name="T7" fmla="*/ 31 h 31"/>
                <a:gd name="T8" fmla="*/ 10 w 14"/>
                <a:gd name="T9" fmla="*/ 31 h 31"/>
                <a:gd name="T10" fmla="*/ 14 w 14"/>
                <a:gd name="T11" fmla="*/ 26 h 31"/>
                <a:gd name="T12" fmla="*/ 10 w 14"/>
                <a:gd name="T13" fmla="*/ 4 h 31"/>
                <a:gd name="T14" fmla="*/ 5 w 14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31">
                  <a:moveTo>
                    <a:pt x="5" y="0"/>
                  </a:moveTo>
                  <a:cubicBezTo>
                    <a:pt x="2" y="0"/>
                    <a:pt x="0" y="3"/>
                    <a:pt x="1" y="5"/>
                  </a:cubicBezTo>
                  <a:cubicBezTo>
                    <a:pt x="2" y="13"/>
                    <a:pt x="3" y="20"/>
                    <a:pt x="5" y="27"/>
                  </a:cubicBezTo>
                  <a:cubicBezTo>
                    <a:pt x="5" y="30"/>
                    <a:pt x="7" y="31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2" y="31"/>
                    <a:pt x="14" y="28"/>
                    <a:pt x="14" y="26"/>
                  </a:cubicBezTo>
                  <a:cubicBezTo>
                    <a:pt x="12" y="19"/>
                    <a:pt x="11" y="11"/>
                    <a:pt x="10" y="4"/>
                  </a:cubicBezTo>
                  <a:cubicBezTo>
                    <a:pt x="9" y="1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" name="ïšḷiḍé"/>
            <p:cNvSpPr/>
            <p:nvPr/>
          </p:nvSpPr>
          <p:spPr bwMode="auto">
            <a:xfrm>
              <a:off x="6315076" y="2136775"/>
              <a:ext cx="98425" cy="36513"/>
            </a:xfrm>
            <a:custGeom>
              <a:avLst/>
              <a:gdLst>
                <a:gd name="T0" fmla="*/ 4 w 32"/>
                <a:gd name="T1" fmla="*/ 9 h 12"/>
                <a:gd name="T2" fmla="*/ 26 w 32"/>
                <a:gd name="T3" fmla="*/ 12 h 12"/>
                <a:gd name="T4" fmla="*/ 27 w 32"/>
                <a:gd name="T5" fmla="*/ 12 h 12"/>
                <a:gd name="T6" fmla="*/ 32 w 32"/>
                <a:gd name="T7" fmla="*/ 9 h 12"/>
                <a:gd name="T8" fmla="*/ 28 w 32"/>
                <a:gd name="T9" fmla="*/ 3 h 12"/>
                <a:gd name="T10" fmla="*/ 6 w 32"/>
                <a:gd name="T11" fmla="*/ 0 h 12"/>
                <a:gd name="T12" fmla="*/ 0 w 32"/>
                <a:gd name="T13" fmla="*/ 4 h 12"/>
                <a:gd name="T14" fmla="*/ 4 w 32"/>
                <a:gd name="T1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2">
                  <a:moveTo>
                    <a:pt x="4" y="9"/>
                  </a:moveTo>
                  <a:cubicBezTo>
                    <a:pt x="12" y="10"/>
                    <a:pt x="19" y="11"/>
                    <a:pt x="26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9" y="12"/>
                    <a:pt x="31" y="11"/>
                    <a:pt x="32" y="9"/>
                  </a:cubicBezTo>
                  <a:cubicBezTo>
                    <a:pt x="32" y="6"/>
                    <a:pt x="30" y="4"/>
                    <a:pt x="28" y="3"/>
                  </a:cubicBezTo>
                  <a:cubicBezTo>
                    <a:pt x="20" y="2"/>
                    <a:pt x="13" y="1"/>
                    <a:pt x="6" y="0"/>
                  </a:cubicBezTo>
                  <a:cubicBezTo>
                    <a:pt x="3" y="0"/>
                    <a:pt x="1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" name="ïṩľîďe"/>
            <p:cNvSpPr/>
            <p:nvPr/>
          </p:nvSpPr>
          <p:spPr bwMode="auto">
            <a:xfrm>
              <a:off x="3917951" y="3911600"/>
              <a:ext cx="39688" cy="95250"/>
            </a:xfrm>
            <a:custGeom>
              <a:avLst/>
              <a:gdLst>
                <a:gd name="T0" fmla="*/ 4 w 13"/>
                <a:gd name="T1" fmla="*/ 31 h 31"/>
                <a:gd name="T2" fmla="*/ 5 w 13"/>
                <a:gd name="T3" fmla="*/ 31 h 31"/>
                <a:gd name="T4" fmla="*/ 9 w 13"/>
                <a:gd name="T5" fmla="*/ 27 h 31"/>
                <a:gd name="T6" fmla="*/ 13 w 13"/>
                <a:gd name="T7" fmla="*/ 5 h 31"/>
                <a:gd name="T8" fmla="*/ 9 w 13"/>
                <a:gd name="T9" fmla="*/ 0 h 31"/>
                <a:gd name="T10" fmla="*/ 4 w 13"/>
                <a:gd name="T11" fmla="*/ 4 h 31"/>
                <a:gd name="T12" fmla="*/ 0 w 13"/>
                <a:gd name="T13" fmla="*/ 26 h 31"/>
                <a:gd name="T14" fmla="*/ 4 w 13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1">
                  <a:moveTo>
                    <a:pt x="4" y="31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7" y="31"/>
                    <a:pt x="9" y="30"/>
                    <a:pt x="9" y="27"/>
                  </a:cubicBezTo>
                  <a:cubicBezTo>
                    <a:pt x="10" y="20"/>
                    <a:pt x="12" y="13"/>
                    <a:pt x="13" y="5"/>
                  </a:cubicBezTo>
                  <a:cubicBezTo>
                    <a:pt x="13" y="3"/>
                    <a:pt x="11" y="0"/>
                    <a:pt x="9" y="0"/>
                  </a:cubicBezTo>
                  <a:cubicBezTo>
                    <a:pt x="6" y="0"/>
                    <a:pt x="4" y="1"/>
                    <a:pt x="4" y="4"/>
                  </a:cubicBezTo>
                  <a:cubicBezTo>
                    <a:pt x="2" y="11"/>
                    <a:pt x="1" y="19"/>
                    <a:pt x="0" y="26"/>
                  </a:cubicBezTo>
                  <a:cubicBezTo>
                    <a:pt x="0" y="29"/>
                    <a:pt x="2" y="31"/>
                    <a:pt x="4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" name="îśľiḍè"/>
            <p:cNvSpPr/>
            <p:nvPr/>
          </p:nvSpPr>
          <p:spPr bwMode="auto">
            <a:xfrm>
              <a:off x="4052889" y="3397250"/>
              <a:ext cx="58738" cy="92075"/>
            </a:xfrm>
            <a:custGeom>
              <a:avLst/>
              <a:gdLst>
                <a:gd name="T0" fmla="*/ 3 w 19"/>
                <a:gd name="T1" fmla="*/ 30 h 30"/>
                <a:gd name="T2" fmla="*/ 5 w 19"/>
                <a:gd name="T3" fmla="*/ 30 h 30"/>
                <a:gd name="T4" fmla="*/ 9 w 19"/>
                <a:gd name="T5" fmla="*/ 27 h 30"/>
                <a:gd name="T6" fmla="*/ 18 w 19"/>
                <a:gd name="T7" fmla="*/ 7 h 30"/>
                <a:gd name="T8" fmla="*/ 15 w 19"/>
                <a:gd name="T9" fmla="*/ 1 h 30"/>
                <a:gd name="T10" fmla="*/ 9 w 19"/>
                <a:gd name="T11" fmla="*/ 3 h 30"/>
                <a:gd name="T12" fmla="*/ 1 w 19"/>
                <a:gd name="T13" fmla="*/ 24 h 30"/>
                <a:gd name="T14" fmla="*/ 3 w 19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0">
                  <a:moveTo>
                    <a:pt x="3" y="30"/>
                  </a:moveTo>
                  <a:cubicBezTo>
                    <a:pt x="4" y="30"/>
                    <a:pt x="4" y="30"/>
                    <a:pt x="5" y="30"/>
                  </a:cubicBezTo>
                  <a:cubicBezTo>
                    <a:pt x="7" y="30"/>
                    <a:pt x="8" y="29"/>
                    <a:pt x="9" y="27"/>
                  </a:cubicBezTo>
                  <a:cubicBezTo>
                    <a:pt x="12" y="20"/>
                    <a:pt x="15" y="13"/>
                    <a:pt x="18" y="7"/>
                  </a:cubicBezTo>
                  <a:cubicBezTo>
                    <a:pt x="19" y="4"/>
                    <a:pt x="18" y="2"/>
                    <a:pt x="15" y="1"/>
                  </a:cubicBezTo>
                  <a:cubicBezTo>
                    <a:pt x="13" y="0"/>
                    <a:pt x="10" y="1"/>
                    <a:pt x="9" y="3"/>
                  </a:cubicBezTo>
                  <a:cubicBezTo>
                    <a:pt x="6" y="10"/>
                    <a:pt x="3" y="17"/>
                    <a:pt x="1" y="24"/>
                  </a:cubicBezTo>
                  <a:cubicBezTo>
                    <a:pt x="0" y="26"/>
                    <a:pt x="1" y="29"/>
                    <a:pt x="3" y="3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" name="ïSlïďè"/>
            <p:cNvSpPr/>
            <p:nvPr/>
          </p:nvSpPr>
          <p:spPr bwMode="auto">
            <a:xfrm>
              <a:off x="3905251" y="4043363"/>
              <a:ext cx="33338" cy="98425"/>
            </a:xfrm>
            <a:custGeom>
              <a:avLst/>
              <a:gdLst>
                <a:gd name="T0" fmla="*/ 4 w 11"/>
                <a:gd name="T1" fmla="*/ 32 h 32"/>
                <a:gd name="T2" fmla="*/ 5 w 11"/>
                <a:gd name="T3" fmla="*/ 32 h 32"/>
                <a:gd name="T4" fmla="*/ 9 w 11"/>
                <a:gd name="T5" fmla="*/ 28 h 32"/>
                <a:gd name="T6" fmla="*/ 11 w 11"/>
                <a:gd name="T7" fmla="*/ 5 h 32"/>
                <a:gd name="T8" fmla="*/ 7 w 11"/>
                <a:gd name="T9" fmla="*/ 0 h 32"/>
                <a:gd name="T10" fmla="*/ 2 w 11"/>
                <a:gd name="T11" fmla="*/ 5 h 32"/>
                <a:gd name="T12" fmla="*/ 0 w 11"/>
                <a:gd name="T13" fmla="*/ 27 h 32"/>
                <a:gd name="T14" fmla="*/ 4 w 11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2">
                  <a:moveTo>
                    <a:pt x="4" y="32"/>
                  </a:moveTo>
                  <a:cubicBezTo>
                    <a:pt x="5" y="32"/>
                    <a:pt x="5" y="32"/>
                    <a:pt x="5" y="32"/>
                  </a:cubicBezTo>
                  <a:cubicBezTo>
                    <a:pt x="7" y="32"/>
                    <a:pt x="9" y="30"/>
                    <a:pt x="9" y="28"/>
                  </a:cubicBezTo>
                  <a:cubicBezTo>
                    <a:pt x="10" y="20"/>
                    <a:pt x="10" y="13"/>
                    <a:pt x="11" y="5"/>
                  </a:cubicBezTo>
                  <a:cubicBezTo>
                    <a:pt x="11" y="3"/>
                    <a:pt x="10" y="1"/>
                    <a:pt x="7" y="0"/>
                  </a:cubicBezTo>
                  <a:cubicBezTo>
                    <a:pt x="4" y="0"/>
                    <a:pt x="2" y="2"/>
                    <a:pt x="2" y="5"/>
                  </a:cubicBezTo>
                  <a:cubicBezTo>
                    <a:pt x="1" y="12"/>
                    <a:pt x="1" y="20"/>
                    <a:pt x="0" y="27"/>
                  </a:cubicBezTo>
                  <a:cubicBezTo>
                    <a:pt x="0" y="30"/>
                    <a:pt x="2" y="32"/>
                    <a:pt x="4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" name="î$líḍê"/>
            <p:cNvSpPr/>
            <p:nvPr/>
          </p:nvSpPr>
          <p:spPr bwMode="auto">
            <a:xfrm>
              <a:off x="3902076" y="4313238"/>
              <a:ext cx="30163" cy="95250"/>
            </a:xfrm>
            <a:custGeom>
              <a:avLst/>
              <a:gdLst>
                <a:gd name="T0" fmla="*/ 6 w 10"/>
                <a:gd name="T1" fmla="*/ 31 h 31"/>
                <a:gd name="T2" fmla="*/ 10 w 10"/>
                <a:gd name="T3" fmla="*/ 27 h 31"/>
                <a:gd name="T4" fmla="*/ 9 w 10"/>
                <a:gd name="T5" fmla="*/ 4 h 31"/>
                <a:gd name="T6" fmla="*/ 4 w 10"/>
                <a:gd name="T7" fmla="*/ 0 h 31"/>
                <a:gd name="T8" fmla="*/ 0 w 10"/>
                <a:gd name="T9" fmla="*/ 5 h 31"/>
                <a:gd name="T10" fmla="*/ 1 w 10"/>
                <a:gd name="T11" fmla="*/ 27 h 31"/>
                <a:gd name="T12" fmla="*/ 5 w 10"/>
                <a:gd name="T13" fmla="*/ 31 h 31"/>
                <a:gd name="T14" fmla="*/ 6 w 10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1">
                  <a:moveTo>
                    <a:pt x="6" y="31"/>
                  </a:moveTo>
                  <a:cubicBezTo>
                    <a:pt x="8" y="31"/>
                    <a:pt x="10" y="29"/>
                    <a:pt x="10" y="27"/>
                  </a:cubicBezTo>
                  <a:cubicBezTo>
                    <a:pt x="10" y="19"/>
                    <a:pt x="9" y="12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"/>
                    <a:pt x="0" y="20"/>
                    <a:pt x="1" y="27"/>
                  </a:cubicBezTo>
                  <a:cubicBezTo>
                    <a:pt x="1" y="30"/>
                    <a:pt x="3" y="31"/>
                    <a:pt x="5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" name="îṡļíḑê"/>
            <p:cNvSpPr/>
            <p:nvPr/>
          </p:nvSpPr>
          <p:spPr bwMode="auto">
            <a:xfrm>
              <a:off x="3967164" y="3648075"/>
              <a:ext cx="52388" cy="95250"/>
            </a:xfrm>
            <a:custGeom>
              <a:avLst/>
              <a:gdLst>
                <a:gd name="T0" fmla="*/ 4 w 17"/>
                <a:gd name="T1" fmla="*/ 31 h 31"/>
                <a:gd name="T2" fmla="*/ 6 w 17"/>
                <a:gd name="T3" fmla="*/ 31 h 31"/>
                <a:gd name="T4" fmla="*/ 10 w 17"/>
                <a:gd name="T5" fmla="*/ 28 h 31"/>
                <a:gd name="T6" fmla="*/ 16 w 17"/>
                <a:gd name="T7" fmla="*/ 7 h 31"/>
                <a:gd name="T8" fmla="*/ 13 w 17"/>
                <a:gd name="T9" fmla="*/ 1 h 31"/>
                <a:gd name="T10" fmla="*/ 7 w 17"/>
                <a:gd name="T11" fmla="*/ 4 h 31"/>
                <a:gd name="T12" fmla="*/ 1 w 17"/>
                <a:gd name="T13" fmla="*/ 26 h 31"/>
                <a:gd name="T14" fmla="*/ 4 w 17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1">
                  <a:moveTo>
                    <a:pt x="4" y="31"/>
                  </a:moveTo>
                  <a:cubicBezTo>
                    <a:pt x="5" y="31"/>
                    <a:pt x="5" y="31"/>
                    <a:pt x="6" y="31"/>
                  </a:cubicBezTo>
                  <a:cubicBezTo>
                    <a:pt x="8" y="31"/>
                    <a:pt x="9" y="30"/>
                    <a:pt x="10" y="28"/>
                  </a:cubicBezTo>
                  <a:cubicBezTo>
                    <a:pt x="12" y="21"/>
                    <a:pt x="14" y="14"/>
                    <a:pt x="16" y="7"/>
                  </a:cubicBezTo>
                  <a:cubicBezTo>
                    <a:pt x="17" y="4"/>
                    <a:pt x="15" y="2"/>
                    <a:pt x="13" y="1"/>
                  </a:cubicBezTo>
                  <a:cubicBezTo>
                    <a:pt x="10" y="0"/>
                    <a:pt x="8" y="2"/>
                    <a:pt x="7" y="4"/>
                  </a:cubicBezTo>
                  <a:cubicBezTo>
                    <a:pt x="5" y="11"/>
                    <a:pt x="3" y="18"/>
                    <a:pt x="1" y="26"/>
                  </a:cubicBezTo>
                  <a:cubicBezTo>
                    <a:pt x="0" y="28"/>
                    <a:pt x="2" y="31"/>
                    <a:pt x="4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" name="ïṧlîḓé"/>
            <p:cNvSpPr/>
            <p:nvPr/>
          </p:nvSpPr>
          <p:spPr bwMode="auto">
            <a:xfrm>
              <a:off x="4006851" y="3519488"/>
              <a:ext cx="52388" cy="95250"/>
            </a:xfrm>
            <a:custGeom>
              <a:avLst/>
              <a:gdLst>
                <a:gd name="T0" fmla="*/ 3 w 17"/>
                <a:gd name="T1" fmla="*/ 31 h 31"/>
                <a:gd name="T2" fmla="*/ 5 w 17"/>
                <a:gd name="T3" fmla="*/ 31 h 31"/>
                <a:gd name="T4" fmla="*/ 9 w 17"/>
                <a:gd name="T5" fmla="*/ 28 h 31"/>
                <a:gd name="T6" fmla="*/ 17 w 17"/>
                <a:gd name="T7" fmla="*/ 7 h 31"/>
                <a:gd name="T8" fmla="*/ 14 w 17"/>
                <a:gd name="T9" fmla="*/ 1 h 31"/>
                <a:gd name="T10" fmla="*/ 8 w 17"/>
                <a:gd name="T11" fmla="*/ 4 h 31"/>
                <a:gd name="T12" fmla="*/ 1 w 17"/>
                <a:gd name="T13" fmla="*/ 25 h 31"/>
                <a:gd name="T14" fmla="*/ 3 w 17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1">
                  <a:moveTo>
                    <a:pt x="3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7" y="31"/>
                    <a:pt x="9" y="30"/>
                    <a:pt x="9" y="28"/>
                  </a:cubicBezTo>
                  <a:cubicBezTo>
                    <a:pt x="12" y="21"/>
                    <a:pt x="14" y="14"/>
                    <a:pt x="17" y="7"/>
                  </a:cubicBezTo>
                  <a:cubicBezTo>
                    <a:pt x="17" y="5"/>
                    <a:pt x="16" y="2"/>
                    <a:pt x="14" y="1"/>
                  </a:cubicBezTo>
                  <a:cubicBezTo>
                    <a:pt x="11" y="0"/>
                    <a:pt x="9" y="2"/>
                    <a:pt x="8" y="4"/>
                  </a:cubicBezTo>
                  <a:cubicBezTo>
                    <a:pt x="5" y="11"/>
                    <a:pt x="3" y="18"/>
                    <a:pt x="1" y="25"/>
                  </a:cubicBezTo>
                  <a:cubicBezTo>
                    <a:pt x="0" y="28"/>
                    <a:pt x="1" y="30"/>
                    <a:pt x="3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" name="ïśḻíḓe"/>
            <p:cNvSpPr/>
            <p:nvPr/>
          </p:nvSpPr>
          <p:spPr bwMode="auto">
            <a:xfrm>
              <a:off x="3938589" y="3779838"/>
              <a:ext cx="46038" cy="95250"/>
            </a:xfrm>
            <a:custGeom>
              <a:avLst/>
              <a:gdLst>
                <a:gd name="T0" fmla="*/ 4 w 15"/>
                <a:gd name="T1" fmla="*/ 31 h 31"/>
                <a:gd name="T2" fmla="*/ 5 w 15"/>
                <a:gd name="T3" fmla="*/ 31 h 31"/>
                <a:gd name="T4" fmla="*/ 9 w 15"/>
                <a:gd name="T5" fmla="*/ 27 h 31"/>
                <a:gd name="T6" fmla="*/ 14 w 15"/>
                <a:gd name="T7" fmla="*/ 6 h 31"/>
                <a:gd name="T8" fmla="*/ 10 w 15"/>
                <a:gd name="T9" fmla="*/ 0 h 31"/>
                <a:gd name="T10" fmla="*/ 5 w 15"/>
                <a:gd name="T11" fmla="*/ 4 h 31"/>
                <a:gd name="T12" fmla="*/ 0 w 15"/>
                <a:gd name="T13" fmla="*/ 26 h 31"/>
                <a:gd name="T14" fmla="*/ 4 w 1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1">
                  <a:moveTo>
                    <a:pt x="4" y="31"/>
                  </a:moveTo>
                  <a:cubicBezTo>
                    <a:pt x="4" y="31"/>
                    <a:pt x="5" y="31"/>
                    <a:pt x="5" y="31"/>
                  </a:cubicBezTo>
                  <a:cubicBezTo>
                    <a:pt x="7" y="31"/>
                    <a:pt x="9" y="30"/>
                    <a:pt x="9" y="27"/>
                  </a:cubicBezTo>
                  <a:cubicBezTo>
                    <a:pt x="11" y="20"/>
                    <a:pt x="12" y="13"/>
                    <a:pt x="14" y="6"/>
                  </a:cubicBezTo>
                  <a:cubicBezTo>
                    <a:pt x="15" y="3"/>
                    <a:pt x="13" y="1"/>
                    <a:pt x="10" y="0"/>
                  </a:cubicBezTo>
                  <a:cubicBezTo>
                    <a:pt x="8" y="0"/>
                    <a:pt x="6" y="1"/>
                    <a:pt x="5" y="4"/>
                  </a:cubicBezTo>
                  <a:cubicBezTo>
                    <a:pt x="3" y="11"/>
                    <a:pt x="2" y="18"/>
                    <a:pt x="0" y="26"/>
                  </a:cubicBezTo>
                  <a:cubicBezTo>
                    <a:pt x="0" y="28"/>
                    <a:pt x="2" y="31"/>
                    <a:pt x="4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" name="iṥḻíďé"/>
            <p:cNvSpPr/>
            <p:nvPr/>
          </p:nvSpPr>
          <p:spPr bwMode="auto">
            <a:xfrm>
              <a:off x="3908426" y="4445000"/>
              <a:ext cx="36513" cy="98425"/>
            </a:xfrm>
            <a:custGeom>
              <a:avLst/>
              <a:gdLst>
                <a:gd name="T0" fmla="*/ 8 w 12"/>
                <a:gd name="T1" fmla="*/ 32 h 32"/>
                <a:gd name="T2" fmla="*/ 12 w 12"/>
                <a:gd name="T3" fmla="*/ 27 h 32"/>
                <a:gd name="T4" fmla="*/ 10 w 12"/>
                <a:gd name="T5" fmla="*/ 5 h 32"/>
                <a:gd name="T6" fmla="*/ 5 w 12"/>
                <a:gd name="T7" fmla="*/ 1 h 32"/>
                <a:gd name="T8" fmla="*/ 1 w 12"/>
                <a:gd name="T9" fmla="*/ 6 h 32"/>
                <a:gd name="T10" fmla="*/ 3 w 12"/>
                <a:gd name="T11" fmla="*/ 28 h 32"/>
                <a:gd name="T12" fmla="*/ 7 w 12"/>
                <a:gd name="T13" fmla="*/ 32 h 32"/>
                <a:gd name="T14" fmla="*/ 8 w 12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2">
                  <a:moveTo>
                    <a:pt x="8" y="32"/>
                  </a:moveTo>
                  <a:cubicBezTo>
                    <a:pt x="11" y="32"/>
                    <a:pt x="12" y="29"/>
                    <a:pt x="12" y="27"/>
                  </a:cubicBezTo>
                  <a:cubicBezTo>
                    <a:pt x="11" y="20"/>
                    <a:pt x="10" y="12"/>
                    <a:pt x="10" y="5"/>
                  </a:cubicBezTo>
                  <a:cubicBezTo>
                    <a:pt x="9" y="2"/>
                    <a:pt x="7" y="0"/>
                    <a:pt x="5" y="1"/>
                  </a:cubicBezTo>
                  <a:cubicBezTo>
                    <a:pt x="2" y="1"/>
                    <a:pt x="0" y="3"/>
                    <a:pt x="1" y="6"/>
                  </a:cubicBezTo>
                  <a:cubicBezTo>
                    <a:pt x="1" y="13"/>
                    <a:pt x="2" y="21"/>
                    <a:pt x="3" y="28"/>
                  </a:cubicBezTo>
                  <a:cubicBezTo>
                    <a:pt x="3" y="30"/>
                    <a:pt x="5" y="32"/>
                    <a:pt x="7" y="32"/>
                  </a:cubicBezTo>
                  <a:cubicBezTo>
                    <a:pt x="8" y="32"/>
                    <a:pt x="8" y="32"/>
                    <a:pt x="8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" name="îsḻíḑe"/>
            <p:cNvSpPr/>
            <p:nvPr/>
          </p:nvSpPr>
          <p:spPr bwMode="auto">
            <a:xfrm>
              <a:off x="3902076" y="4178300"/>
              <a:ext cx="28575" cy="98425"/>
            </a:xfrm>
            <a:custGeom>
              <a:avLst/>
              <a:gdLst>
                <a:gd name="T0" fmla="*/ 4 w 9"/>
                <a:gd name="T1" fmla="*/ 32 h 32"/>
                <a:gd name="T2" fmla="*/ 4 w 9"/>
                <a:gd name="T3" fmla="*/ 32 h 32"/>
                <a:gd name="T4" fmla="*/ 9 w 9"/>
                <a:gd name="T5" fmla="*/ 27 h 32"/>
                <a:gd name="T6" fmla="*/ 9 w 9"/>
                <a:gd name="T7" fmla="*/ 5 h 32"/>
                <a:gd name="T8" fmla="*/ 5 w 9"/>
                <a:gd name="T9" fmla="*/ 0 h 32"/>
                <a:gd name="T10" fmla="*/ 0 w 9"/>
                <a:gd name="T11" fmla="*/ 5 h 32"/>
                <a:gd name="T12" fmla="*/ 0 w 9"/>
                <a:gd name="T13" fmla="*/ 27 h 32"/>
                <a:gd name="T14" fmla="*/ 4 w 9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2"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7" y="32"/>
                    <a:pt x="9" y="30"/>
                    <a:pt x="9" y="27"/>
                  </a:cubicBezTo>
                  <a:cubicBezTo>
                    <a:pt x="9" y="20"/>
                    <a:pt x="9" y="12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"/>
                    <a:pt x="0" y="20"/>
                    <a:pt x="0" y="27"/>
                  </a:cubicBezTo>
                  <a:cubicBezTo>
                    <a:pt x="0" y="30"/>
                    <a:pt x="2" y="32"/>
                    <a:pt x="4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" name="íś1îďé"/>
            <p:cNvSpPr/>
            <p:nvPr/>
          </p:nvSpPr>
          <p:spPr bwMode="auto">
            <a:xfrm>
              <a:off x="4165601" y="3157538"/>
              <a:ext cx="68263" cy="88900"/>
            </a:xfrm>
            <a:custGeom>
              <a:avLst/>
              <a:gdLst>
                <a:gd name="T0" fmla="*/ 21 w 22"/>
                <a:gd name="T1" fmla="*/ 7 h 29"/>
                <a:gd name="T2" fmla="*/ 19 w 22"/>
                <a:gd name="T3" fmla="*/ 1 h 29"/>
                <a:gd name="T4" fmla="*/ 13 w 22"/>
                <a:gd name="T5" fmla="*/ 3 h 29"/>
                <a:gd name="T6" fmla="*/ 2 w 22"/>
                <a:gd name="T7" fmla="*/ 22 h 29"/>
                <a:gd name="T8" fmla="*/ 3 w 22"/>
                <a:gd name="T9" fmla="*/ 28 h 29"/>
                <a:gd name="T10" fmla="*/ 6 w 22"/>
                <a:gd name="T11" fmla="*/ 29 h 29"/>
                <a:gd name="T12" fmla="*/ 10 w 22"/>
                <a:gd name="T13" fmla="*/ 27 h 29"/>
                <a:gd name="T14" fmla="*/ 21 w 22"/>
                <a:gd name="T1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9">
                  <a:moveTo>
                    <a:pt x="21" y="7"/>
                  </a:moveTo>
                  <a:cubicBezTo>
                    <a:pt x="22" y="5"/>
                    <a:pt x="21" y="2"/>
                    <a:pt x="19" y="1"/>
                  </a:cubicBezTo>
                  <a:cubicBezTo>
                    <a:pt x="17" y="0"/>
                    <a:pt x="14" y="0"/>
                    <a:pt x="13" y="3"/>
                  </a:cubicBezTo>
                  <a:cubicBezTo>
                    <a:pt x="9" y="9"/>
                    <a:pt x="5" y="16"/>
                    <a:pt x="2" y="22"/>
                  </a:cubicBezTo>
                  <a:cubicBezTo>
                    <a:pt x="0" y="24"/>
                    <a:pt x="1" y="27"/>
                    <a:pt x="3" y="28"/>
                  </a:cubicBezTo>
                  <a:cubicBezTo>
                    <a:pt x="4" y="29"/>
                    <a:pt x="5" y="29"/>
                    <a:pt x="6" y="29"/>
                  </a:cubicBezTo>
                  <a:cubicBezTo>
                    <a:pt x="7" y="29"/>
                    <a:pt x="9" y="28"/>
                    <a:pt x="10" y="27"/>
                  </a:cubicBezTo>
                  <a:cubicBezTo>
                    <a:pt x="13" y="20"/>
                    <a:pt x="17" y="14"/>
                    <a:pt x="21" y="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9" name="í$ļíḋé"/>
            <p:cNvSpPr/>
            <p:nvPr/>
          </p:nvSpPr>
          <p:spPr bwMode="auto">
            <a:xfrm>
              <a:off x="3924301" y="4579938"/>
              <a:ext cx="42863" cy="95250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26 h 31"/>
                <a:gd name="T4" fmla="*/ 10 w 14"/>
                <a:gd name="T5" fmla="*/ 4 h 31"/>
                <a:gd name="T6" fmla="*/ 5 w 14"/>
                <a:gd name="T7" fmla="*/ 0 h 31"/>
                <a:gd name="T8" fmla="*/ 1 w 14"/>
                <a:gd name="T9" fmla="*/ 5 h 31"/>
                <a:gd name="T10" fmla="*/ 5 w 14"/>
                <a:gd name="T11" fmla="*/ 28 h 31"/>
                <a:gd name="T12" fmla="*/ 9 w 14"/>
                <a:gd name="T13" fmla="*/ 31 h 31"/>
                <a:gd name="T14" fmla="*/ 10 w 14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2" y="31"/>
                    <a:pt x="14" y="28"/>
                    <a:pt x="14" y="26"/>
                  </a:cubicBezTo>
                  <a:cubicBezTo>
                    <a:pt x="12" y="19"/>
                    <a:pt x="11" y="11"/>
                    <a:pt x="10" y="4"/>
                  </a:cubicBezTo>
                  <a:cubicBezTo>
                    <a:pt x="10" y="1"/>
                    <a:pt x="7" y="0"/>
                    <a:pt x="5" y="0"/>
                  </a:cubicBezTo>
                  <a:cubicBezTo>
                    <a:pt x="2" y="1"/>
                    <a:pt x="0" y="3"/>
                    <a:pt x="1" y="5"/>
                  </a:cubicBezTo>
                  <a:cubicBezTo>
                    <a:pt x="2" y="13"/>
                    <a:pt x="3" y="20"/>
                    <a:pt x="5" y="28"/>
                  </a:cubicBezTo>
                  <a:cubicBezTo>
                    <a:pt x="5" y="30"/>
                    <a:pt x="7" y="31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0" name="iślîďé"/>
            <p:cNvSpPr/>
            <p:nvPr/>
          </p:nvSpPr>
          <p:spPr bwMode="auto">
            <a:xfrm>
              <a:off x="4194176" y="5332413"/>
              <a:ext cx="66675" cy="88900"/>
            </a:xfrm>
            <a:custGeom>
              <a:avLst/>
              <a:gdLst>
                <a:gd name="T0" fmla="*/ 17 w 22"/>
                <a:gd name="T1" fmla="*/ 29 h 29"/>
                <a:gd name="T2" fmla="*/ 19 w 22"/>
                <a:gd name="T3" fmla="*/ 28 h 29"/>
                <a:gd name="T4" fmla="*/ 20 w 22"/>
                <a:gd name="T5" fmla="*/ 22 h 29"/>
                <a:gd name="T6" fmla="*/ 9 w 22"/>
                <a:gd name="T7" fmla="*/ 3 h 29"/>
                <a:gd name="T8" fmla="*/ 3 w 22"/>
                <a:gd name="T9" fmla="*/ 2 h 29"/>
                <a:gd name="T10" fmla="*/ 1 w 22"/>
                <a:gd name="T11" fmla="*/ 8 h 29"/>
                <a:gd name="T12" fmla="*/ 13 w 22"/>
                <a:gd name="T13" fmla="*/ 27 h 29"/>
                <a:gd name="T14" fmla="*/ 17 w 22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9">
                  <a:moveTo>
                    <a:pt x="17" y="29"/>
                  </a:moveTo>
                  <a:cubicBezTo>
                    <a:pt x="17" y="29"/>
                    <a:pt x="18" y="29"/>
                    <a:pt x="19" y="28"/>
                  </a:cubicBezTo>
                  <a:cubicBezTo>
                    <a:pt x="21" y="27"/>
                    <a:pt x="22" y="24"/>
                    <a:pt x="20" y="22"/>
                  </a:cubicBezTo>
                  <a:cubicBezTo>
                    <a:pt x="16" y="16"/>
                    <a:pt x="13" y="10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0" y="3"/>
                    <a:pt x="0" y="6"/>
                    <a:pt x="1" y="8"/>
                  </a:cubicBezTo>
                  <a:cubicBezTo>
                    <a:pt x="5" y="14"/>
                    <a:pt x="9" y="21"/>
                    <a:pt x="13" y="27"/>
                  </a:cubicBezTo>
                  <a:cubicBezTo>
                    <a:pt x="14" y="28"/>
                    <a:pt x="15" y="29"/>
                    <a:pt x="17" y="2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1" name="í$ľiḍê"/>
            <p:cNvSpPr/>
            <p:nvPr/>
          </p:nvSpPr>
          <p:spPr bwMode="auto">
            <a:xfrm>
              <a:off x="4071939" y="5092700"/>
              <a:ext cx="60325" cy="95250"/>
            </a:xfrm>
            <a:custGeom>
              <a:avLst/>
              <a:gdLst>
                <a:gd name="T0" fmla="*/ 10 w 20"/>
                <a:gd name="T1" fmla="*/ 4 h 31"/>
                <a:gd name="T2" fmla="*/ 4 w 20"/>
                <a:gd name="T3" fmla="*/ 1 h 31"/>
                <a:gd name="T4" fmla="*/ 1 w 20"/>
                <a:gd name="T5" fmla="*/ 7 h 31"/>
                <a:gd name="T6" fmla="*/ 10 w 20"/>
                <a:gd name="T7" fmla="*/ 28 h 31"/>
                <a:gd name="T8" fmla="*/ 15 w 20"/>
                <a:gd name="T9" fmla="*/ 31 h 31"/>
                <a:gd name="T10" fmla="*/ 17 w 20"/>
                <a:gd name="T11" fmla="*/ 30 h 31"/>
                <a:gd name="T12" fmla="*/ 19 w 20"/>
                <a:gd name="T13" fmla="*/ 24 h 31"/>
                <a:gd name="T14" fmla="*/ 10 w 20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1">
                  <a:moveTo>
                    <a:pt x="10" y="4"/>
                  </a:moveTo>
                  <a:cubicBezTo>
                    <a:pt x="9" y="1"/>
                    <a:pt x="6" y="0"/>
                    <a:pt x="4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4" y="14"/>
                    <a:pt x="7" y="21"/>
                    <a:pt x="10" y="28"/>
                  </a:cubicBezTo>
                  <a:cubicBezTo>
                    <a:pt x="11" y="30"/>
                    <a:pt x="13" y="31"/>
                    <a:pt x="15" y="31"/>
                  </a:cubicBezTo>
                  <a:cubicBezTo>
                    <a:pt x="15" y="31"/>
                    <a:pt x="16" y="30"/>
                    <a:pt x="17" y="30"/>
                  </a:cubicBezTo>
                  <a:cubicBezTo>
                    <a:pt x="19" y="29"/>
                    <a:pt x="20" y="26"/>
                    <a:pt x="19" y="24"/>
                  </a:cubicBezTo>
                  <a:cubicBezTo>
                    <a:pt x="16" y="17"/>
                    <a:pt x="13" y="11"/>
                    <a:pt x="10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2" name="ïśľiḓé"/>
            <p:cNvSpPr/>
            <p:nvPr/>
          </p:nvSpPr>
          <p:spPr bwMode="auto">
            <a:xfrm>
              <a:off x="4129089" y="5214938"/>
              <a:ext cx="65088" cy="92075"/>
            </a:xfrm>
            <a:custGeom>
              <a:avLst/>
              <a:gdLst>
                <a:gd name="T0" fmla="*/ 9 w 21"/>
                <a:gd name="T1" fmla="*/ 3 h 30"/>
                <a:gd name="T2" fmla="*/ 3 w 21"/>
                <a:gd name="T3" fmla="*/ 1 h 30"/>
                <a:gd name="T4" fmla="*/ 1 w 21"/>
                <a:gd name="T5" fmla="*/ 7 h 30"/>
                <a:gd name="T6" fmla="*/ 11 w 21"/>
                <a:gd name="T7" fmla="*/ 27 h 30"/>
                <a:gd name="T8" fmla="*/ 15 w 21"/>
                <a:gd name="T9" fmla="*/ 30 h 30"/>
                <a:gd name="T10" fmla="*/ 18 w 21"/>
                <a:gd name="T11" fmla="*/ 29 h 30"/>
                <a:gd name="T12" fmla="*/ 19 w 21"/>
                <a:gd name="T13" fmla="*/ 23 h 30"/>
                <a:gd name="T14" fmla="*/ 9 w 21"/>
                <a:gd name="T1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0">
                  <a:moveTo>
                    <a:pt x="9" y="3"/>
                  </a:moveTo>
                  <a:cubicBezTo>
                    <a:pt x="8" y="1"/>
                    <a:pt x="5" y="0"/>
                    <a:pt x="3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4" y="14"/>
                    <a:pt x="8" y="21"/>
                    <a:pt x="11" y="27"/>
                  </a:cubicBezTo>
                  <a:cubicBezTo>
                    <a:pt x="12" y="29"/>
                    <a:pt x="14" y="30"/>
                    <a:pt x="15" y="30"/>
                  </a:cubicBezTo>
                  <a:cubicBezTo>
                    <a:pt x="16" y="30"/>
                    <a:pt x="17" y="29"/>
                    <a:pt x="18" y="29"/>
                  </a:cubicBezTo>
                  <a:cubicBezTo>
                    <a:pt x="20" y="28"/>
                    <a:pt x="21" y="25"/>
                    <a:pt x="19" y="23"/>
                  </a:cubicBezTo>
                  <a:cubicBezTo>
                    <a:pt x="16" y="16"/>
                    <a:pt x="12" y="10"/>
                    <a:pt x="9" y="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3" name="iṩliḋè"/>
            <p:cNvSpPr/>
            <p:nvPr/>
          </p:nvSpPr>
          <p:spPr bwMode="auto">
            <a:xfrm>
              <a:off x="3948114" y="4713288"/>
              <a:ext cx="49213" cy="93663"/>
            </a:xfrm>
            <a:custGeom>
              <a:avLst/>
              <a:gdLst>
                <a:gd name="T0" fmla="*/ 15 w 16"/>
                <a:gd name="T1" fmla="*/ 25 h 31"/>
                <a:gd name="T2" fmla="*/ 10 w 16"/>
                <a:gd name="T3" fmla="*/ 4 h 31"/>
                <a:gd name="T4" fmla="*/ 4 w 16"/>
                <a:gd name="T5" fmla="*/ 0 h 31"/>
                <a:gd name="T6" fmla="*/ 1 w 16"/>
                <a:gd name="T7" fmla="*/ 6 h 31"/>
                <a:gd name="T8" fmla="*/ 6 w 16"/>
                <a:gd name="T9" fmla="*/ 28 h 31"/>
                <a:gd name="T10" fmla="*/ 11 w 16"/>
                <a:gd name="T11" fmla="*/ 31 h 31"/>
                <a:gd name="T12" fmla="*/ 12 w 16"/>
                <a:gd name="T13" fmla="*/ 31 h 31"/>
                <a:gd name="T14" fmla="*/ 15 w 16"/>
                <a:gd name="T15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1">
                  <a:moveTo>
                    <a:pt x="15" y="25"/>
                  </a:moveTo>
                  <a:cubicBezTo>
                    <a:pt x="13" y="18"/>
                    <a:pt x="11" y="11"/>
                    <a:pt x="10" y="4"/>
                  </a:cubicBezTo>
                  <a:cubicBezTo>
                    <a:pt x="9" y="1"/>
                    <a:pt x="7" y="0"/>
                    <a:pt x="4" y="0"/>
                  </a:cubicBezTo>
                  <a:cubicBezTo>
                    <a:pt x="2" y="1"/>
                    <a:pt x="0" y="3"/>
                    <a:pt x="1" y="6"/>
                  </a:cubicBezTo>
                  <a:cubicBezTo>
                    <a:pt x="2" y="13"/>
                    <a:pt x="4" y="20"/>
                    <a:pt x="6" y="28"/>
                  </a:cubicBezTo>
                  <a:cubicBezTo>
                    <a:pt x="7" y="30"/>
                    <a:pt x="8" y="31"/>
                    <a:pt x="11" y="31"/>
                  </a:cubicBezTo>
                  <a:cubicBezTo>
                    <a:pt x="11" y="31"/>
                    <a:pt x="11" y="31"/>
                    <a:pt x="12" y="31"/>
                  </a:cubicBezTo>
                  <a:cubicBezTo>
                    <a:pt x="14" y="30"/>
                    <a:pt x="16" y="28"/>
                    <a:pt x="15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4" name="î$líďé"/>
            <p:cNvSpPr/>
            <p:nvPr/>
          </p:nvSpPr>
          <p:spPr bwMode="auto">
            <a:xfrm>
              <a:off x="3981451" y="4841875"/>
              <a:ext cx="52388" cy="95250"/>
            </a:xfrm>
            <a:custGeom>
              <a:avLst/>
              <a:gdLst>
                <a:gd name="T0" fmla="*/ 16 w 17"/>
                <a:gd name="T1" fmla="*/ 25 h 31"/>
                <a:gd name="T2" fmla="*/ 9 w 17"/>
                <a:gd name="T3" fmla="*/ 4 h 31"/>
                <a:gd name="T4" fmla="*/ 4 w 17"/>
                <a:gd name="T5" fmla="*/ 1 h 31"/>
                <a:gd name="T6" fmla="*/ 1 w 17"/>
                <a:gd name="T7" fmla="*/ 6 h 31"/>
                <a:gd name="T8" fmla="*/ 7 w 17"/>
                <a:gd name="T9" fmla="*/ 28 h 31"/>
                <a:gd name="T10" fmla="*/ 12 w 17"/>
                <a:gd name="T11" fmla="*/ 31 h 31"/>
                <a:gd name="T12" fmla="*/ 13 w 17"/>
                <a:gd name="T13" fmla="*/ 31 h 31"/>
                <a:gd name="T14" fmla="*/ 16 w 17"/>
                <a:gd name="T15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1">
                  <a:moveTo>
                    <a:pt x="16" y="25"/>
                  </a:moveTo>
                  <a:cubicBezTo>
                    <a:pt x="14" y="18"/>
                    <a:pt x="12" y="11"/>
                    <a:pt x="9" y="4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1" y="1"/>
                    <a:pt x="0" y="4"/>
                    <a:pt x="1" y="6"/>
                  </a:cubicBezTo>
                  <a:cubicBezTo>
                    <a:pt x="3" y="14"/>
                    <a:pt x="5" y="21"/>
                    <a:pt x="7" y="28"/>
                  </a:cubicBezTo>
                  <a:cubicBezTo>
                    <a:pt x="8" y="30"/>
                    <a:pt x="10" y="31"/>
                    <a:pt x="12" y="31"/>
                  </a:cubicBezTo>
                  <a:cubicBezTo>
                    <a:pt x="12" y="31"/>
                    <a:pt x="13" y="31"/>
                    <a:pt x="13" y="31"/>
                  </a:cubicBezTo>
                  <a:cubicBezTo>
                    <a:pt x="15" y="30"/>
                    <a:pt x="17" y="28"/>
                    <a:pt x="16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5" name="íṣľíḋé"/>
            <p:cNvSpPr/>
            <p:nvPr/>
          </p:nvSpPr>
          <p:spPr bwMode="auto">
            <a:xfrm>
              <a:off x="4022726" y="4970463"/>
              <a:ext cx="57150" cy="92075"/>
            </a:xfrm>
            <a:custGeom>
              <a:avLst/>
              <a:gdLst>
                <a:gd name="T0" fmla="*/ 18 w 19"/>
                <a:gd name="T1" fmla="*/ 24 h 30"/>
                <a:gd name="T2" fmla="*/ 10 w 19"/>
                <a:gd name="T3" fmla="*/ 3 h 30"/>
                <a:gd name="T4" fmla="*/ 4 w 19"/>
                <a:gd name="T5" fmla="*/ 1 h 30"/>
                <a:gd name="T6" fmla="*/ 1 w 19"/>
                <a:gd name="T7" fmla="*/ 6 h 30"/>
                <a:gd name="T8" fmla="*/ 9 w 19"/>
                <a:gd name="T9" fmla="*/ 28 h 30"/>
                <a:gd name="T10" fmla="*/ 13 w 19"/>
                <a:gd name="T11" fmla="*/ 30 h 30"/>
                <a:gd name="T12" fmla="*/ 15 w 19"/>
                <a:gd name="T13" fmla="*/ 30 h 30"/>
                <a:gd name="T14" fmla="*/ 18 w 19"/>
                <a:gd name="T15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0">
                  <a:moveTo>
                    <a:pt x="18" y="24"/>
                  </a:moveTo>
                  <a:cubicBezTo>
                    <a:pt x="15" y="17"/>
                    <a:pt x="12" y="10"/>
                    <a:pt x="10" y="3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2" y="1"/>
                    <a:pt x="0" y="4"/>
                    <a:pt x="1" y="6"/>
                  </a:cubicBezTo>
                  <a:cubicBezTo>
                    <a:pt x="4" y="13"/>
                    <a:pt x="6" y="21"/>
                    <a:pt x="9" y="28"/>
                  </a:cubicBezTo>
                  <a:cubicBezTo>
                    <a:pt x="10" y="29"/>
                    <a:pt x="11" y="30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7" y="29"/>
                    <a:pt x="19" y="27"/>
                    <a:pt x="18" y="2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6" name="íş1íďè"/>
            <p:cNvSpPr/>
            <p:nvPr/>
          </p:nvSpPr>
          <p:spPr bwMode="auto">
            <a:xfrm>
              <a:off x="4681539" y="2559050"/>
              <a:ext cx="87313" cy="71438"/>
            </a:xfrm>
            <a:custGeom>
              <a:avLst/>
              <a:gdLst>
                <a:gd name="T0" fmla="*/ 5 w 28"/>
                <a:gd name="T1" fmla="*/ 23 h 23"/>
                <a:gd name="T2" fmla="*/ 8 w 28"/>
                <a:gd name="T3" fmla="*/ 22 h 23"/>
                <a:gd name="T4" fmla="*/ 25 w 28"/>
                <a:gd name="T5" fmla="*/ 8 h 23"/>
                <a:gd name="T6" fmla="*/ 26 w 28"/>
                <a:gd name="T7" fmla="*/ 2 h 23"/>
                <a:gd name="T8" fmla="*/ 20 w 28"/>
                <a:gd name="T9" fmla="*/ 1 h 23"/>
                <a:gd name="T10" fmla="*/ 2 w 28"/>
                <a:gd name="T11" fmla="*/ 15 h 23"/>
                <a:gd name="T12" fmla="*/ 2 w 28"/>
                <a:gd name="T13" fmla="*/ 22 h 23"/>
                <a:gd name="T14" fmla="*/ 5 w 28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3">
                  <a:moveTo>
                    <a:pt x="5" y="23"/>
                  </a:moveTo>
                  <a:cubicBezTo>
                    <a:pt x="6" y="23"/>
                    <a:pt x="7" y="23"/>
                    <a:pt x="8" y="22"/>
                  </a:cubicBezTo>
                  <a:cubicBezTo>
                    <a:pt x="14" y="18"/>
                    <a:pt x="20" y="13"/>
                    <a:pt x="25" y="8"/>
                  </a:cubicBezTo>
                  <a:cubicBezTo>
                    <a:pt x="27" y="7"/>
                    <a:pt x="28" y="4"/>
                    <a:pt x="26" y="2"/>
                  </a:cubicBezTo>
                  <a:cubicBezTo>
                    <a:pt x="25" y="0"/>
                    <a:pt x="22" y="0"/>
                    <a:pt x="20" y="1"/>
                  </a:cubicBezTo>
                  <a:cubicBezTo>
                    <a:pt x="14" y="6"/>
                    <a:pt x="8" y="10"/>
                    <a:pt x="2" y="15"/>
                  </a:cubicBezTo>
                  <a:cubicBezTo>
                    <a:pt x="0" y="17"/>
                    <a:pt x="0" y="20"/>
                    <a:pt x="2" y="22"/>
                  </a:cubicBezTo>
                  <a:cubicBezTo>
                    <a:pt x="2" y="23"/>
                    <a:pt x="4" y="23"/>
                    <a:pt x="5" y="2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7" name="î$ḻíďé"/>
            <p:cNvSpPr/>
            <p:nvPr/>
          </p:nvSpPr>
          <p:spPr bwMode="auto">
            <a:xfrm>
              <a:off x="5259389" y="2239963"/>
              <a:ext cx="95250" cy="52388"/>
            </a:xfrm>
            <a:custGeom>
              <a:avLst/>
              <a:gdLst>
                <a:gd name="T0" fmla="*/ 5 w 31"/>
                <a:gd name="T1" fmla="*/ 17 h 17"/>
                <a:gd name="T2" fmla="*/ 6 w 31"/>
                <a:gd name="T3" fmla="*/ 17 h 17"/>
                <a:gd name="T4" fmla="*/ 27 w 31"/>
                <a:gd name="T5" fmla="*/ 9 h 17"/>
                <a:gd name="T6" fmla="*/ 30 w 31"/>
                <a:gd name="T7" fmla="*/ 3 h 17"/>
                <a:gd name="T8" fmla="*/ 24 w 31"/>
                <a:gd name="T9" fmla="*/ 0 h 17"/>
                <a:gd name="T10" fmla="*/ 3 w 31"/>
                <a:gd name="T11" fmla="*/ 8 h 17"/>
                <a:gd name="T12" fmla="*/ 1 w 31"/>
                <a:gd name="T13" fmla="*/ 14 h 17"/>
                <a:gd name="T14" fmla="*/ 5 w 31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7">
                  <a:moveTo>
                    <a:pt x="5" y="17"/>
                  </a:moveTo>
                  <a:cubicBezTo>
                    <a:pt x="5" y="17"/>
                    <a:pt x="6" y="17"/>
                    <a:pt x="6" y="17"/>
                  </a:cubicBezTo>
                  <a:cubicBezTo>
                    <a:pt x="13" y="14"/>
                    <a:pt x="20" y="12"/>
                    <a:pt x="27" y="9"/>
                  </a:cubicBezTo>
                  <a:cubicBezTo>
                    <a:pt x="30" y="8"/>
                    <a:pt x="31" y="6"/>
                    <a:pt x="30" y="3"/>
                  </a:cubicBezTo>
                  <a:cubicBezTo>
                    <a:pt x="29" y="1"/>
                    <a:pt x="27" y="0"/>
                    <a:pt x="24" y="0"/>
                  </a:cubicBezTo>
                  <a:cubicBezTo>
                    <a:pt x="17" y="3"/>
                    <a:pt x="10" y="6"/>
                    <a:pt x="3" y="8"/>
                  </a:cubicBezTo>
                  <a:cubicBezTo>
                    <a:pt x="1" y="9"/>
                    <a:pt x="0" y="12"/>
                    <a:pt x="1" y="14"/>
                  </a:cubicBezTo>
                  <a:cubicBezTo>
                    <a:pt x="1" y="16"/>
                    <a:pt x="3" y="17"/>
                    <a:pt x="5" y="1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8" name="iṡľiḍê"/>
            <p:cNvSpPr/>
            <p:nvPr/>
          </p:nvSpPr>
          <p:spPr bwMode="auto">
            <a:xfrm>
              <a:off x="5514976" y="2166938"/>
              <a:ext cx="96838" cy="42863"/>
            </a:xfrm>
            <a:custGeom>
              <a:avLst/>
              <a:gdLst>
                <a:gd name="T0" fmla="*/ 5 w 32"/>
                <a:gd name="T1" fmla="*/ 14 h 14"/>
                <a:gd name="T2" fmla="*/ 6 w 32"/>
                <a:gd name="T3" fmla="*/ 14 h 14"/>
                <a:gd name="T4" fmla="*/ 28 w 32"/>
                <a:gd name="T5" fmla="*/ 9 h 14"/>
                <a:gd name="T6" fmla="*/ 31 w 32"/>
                <a:gd name="T7" fmla="*/ 4 h 14"/>
                <a:gd name="T8" fmla="*/ 26 w 32"/>
                <a:gd name="T9" fmla="*/ 0 h 14"/>
                <a:gd name="T10" fmla="*/ 4 w 32"/>
                <a:gd name="T11" fmla="*/ 5 h 14"/>
                <a:gd name="T12" fmla="*/ 1 w 32"/>
                <a:gd name="T13" fmla="*/ 11 h 14"/>
                <a:gd name="T14" fmla="*/ 5 w 32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4">
                  <a:moveTo>
                    <a:pt x="5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13" y="13"/>
                    <a:pt x="21" y="11"/>
                    <a:pt x="28" y="9"/>
                  </a:cubicBezTo>
                  <a:cubicBezTo>
                    <a:pt x="30" y="9"/>
                    <a:pt x="32" y="6"/>
                    <a:pt x="31" y="4"/>
                  </a:cubicBezTo>
                  <a:cubicBezTo>
                    <a:pt x="31" y="1"/>
                    <a:pt x="28" y="0"/>
                    <a:pt x="26" y="0"/>
                  </a:cubicBezTo>
                  <a:cubicBezTo>
                    <a:pt x="19" y="2"/>
                    <a:pt x="11" y="4"/>
                    <a:pt x="4" y="5"/>
                  </a:cubicBezTo>
                  <a:cubicBezTo>
                    <a:pt x="2" y="6"/>
                    <a:pt x="0" y="9"/>
                    <a:pt x="1" y="11"/>
                  </a:cubicBezTo>
                  <a:cubicBezTo>
                    <a:pt x="1" y="13"/>
                    <a:pt x="3" y="14"/>
                    <a:pt x="5" y="1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9" name="ísḻïḋé"/>
            <p:cNvSpPr/>
            <p:nvPr/>
          </p:nvSpPr>
          <p:spPr bwMode="auto">
            <a:xfrm>
              <a:off x="5384801" y="2197100"/>
              <a:ext cx="98425" cy="49213"/>
            </a:xfrm>
            <a:custGeom>
              <a:avLst/>
              <a:gdLst>
                <a:gd name="T0" fmla="*/ 5 w 32"/>
                <a:gd name="T1" fmla="*/ 16 h 16"/>
                <a:gd name="T2" fmla="*/ 6 w 32"/>
                <a:gd name="T3" fmla="*/ 16 h 16"/>
                <a:gd name="T4" fmla="*/ 28 w 32"/>
                <a:gd name="T5" fmla="*/ 10 h 16"/>
                <a:gd name="T6" fmla="*/ 31 w 32"/>
                <a:gd name="T7" fmla="*/ 4 h 16"/>
                <a:gd name="T8" fmla="*/ 25 w 32"/>
                <a:gd name="T9" fmla="*/ 1 h 16"/>
                <a:gd name="T10" fmla="*/ 4 w 32"/>
                <a:gd name="T11" fmla="*/ 8 h 16"/>
                <a:gd name="T12" fmla="*/ 1 w 32"/>
                <a:gd name="T13" fmla="*/ 13 h 16"/>
                <a:gd name="T14" fmla="*/ 5 w 32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6">
                  <a:moveTo>
                    <a:pt x="5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13" y="14"/>
                    <a:pt x="21" y="12"/>
                    <a:pt x="28" y="10"/>
                  </a:cubicBezTo>
                  <a:cubicBezTo>
                    <a:pt x="30" y="9"/>
                    <a:pt x="32" y="7"/>
                    <a:pt x="31" y="4"/>
                  </a:cubicBezTo>
                  <a:cubicBezTo>
                    <a:pt x="30" y="2"/>
                    <a:pt x="28" y="0"/>
                    <a:pt x="25" y="1"/>
                  </a:cubicBezTo>
                  <a:cubicBezTo>
                    <a:pt x="18" y="3"/>
                    <a:pt x="11" y="5"/>
                    <a:pt x="4" y="8"/>
                  </a:cubicBezTo>
                  <a:cubicBezTo>
                    <a:pt x="1" y="8"/>
                    <a:pt x="0" y="11"/>
                    <a:pt x="1" y="13"/>
                  </a:cubicBezTo>
                  <a:cubicBezTo>
                    <a:pt x="1" y="15"/>
                    <a:pt x="3" y="16"/>
                    <a:pt x="5" y="1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0" name="íSlïďé"/>
            <p:cNvSpPr/>
            <p:nvPr/>
          </p:nvSpPr>
          <p:spPr bwMode="auto">
            <a:xfrm>
              <a:off x="5133976" y="2286000"/>
              <a:ext cx="95250" cy="58738"/>
            </a:xfrm>
            <a:custGeom>
              <a:avLst/>
              <a:gdLst>
                <a:gd name="T0" fmla="*/ 6 w 31"/>
                <a:gd name="T1" fmla="*/ 19 h 19"/>
                <a:gd name="T2" fmla="*/ 8 w 31"/>
                <a:gd name="T3" fmla="*/ 19 h 19"/>
                <a:gd name="T4" fmla="*/ 28 w 31"/>
                <a:gd name="T5" fmla="*/ 10 h 19"/>
                <a:gd name="T6" fmla="*/ 30 w 31"/>
                <a:gd name="T7" fmla="*/ 4 h 19"/>
                <a:gd name="T8" fmla="*/ 24 w 31"/>
                <a:gd name="T9" fmla="*/ 1 h 19"/>
                <a:gd name="T10" fmla="*/ 4 w 31"/>
                <a:gd name="T11" fmla="*/ 11 h 19"/>
                <a:gd name="T12" fmla="*/ 2 w 31"/>
                <a:gd name="T13" fmla="*/ 17 h 19"/>
                <a:gd name="T14" fmla="*/ 6 w 31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9">
                  <a:moveTo>
                    <a:pt x="6" y="19"/>
                  </a:moveTo>
                  <a:cubicBezTo>
                    <a:pt x="6" y="19"/>
                    <a:pt x="7" y="19"/>
                    <a:pt x="8" y="19"/>
                  </a:cubicBezTo>
                  <a:cubicBezTo>
                    <a:pt x="14" y="16"/>
                    <a:pt x="21" y="13"/>
                    <a:pt x="28" y="10"/>
                  </a:cubicBezTo>
                  <a:cubicBezTo>
                    <a:pt x="30" y="9"/>
                    <a:pt x="31" y="6"/>
                    <a:pt x="30" y="4"/>
                  </a:cubicBezTo>
                  <a:cubicBezTo>
                    <a:pt x="29" y="1"/>
                    <a:pt x="27" y="0"/>
                    <a:pt x="24" y="1"/>
                  </a:cubicBezTo>
                  <a:cubicBezTo>
                    <a:pt x="17" y="4"/>
                    <a:pt x="10" y="7"/>
                    <a:pt x="4" y="11"/>
                  </a:cubicBezTo>
                  <a:cubicBezTo>
                    <a:pt x="1" y="12"/>
                    <a:pt x="0" y="14"/>
                    <a:pt x="2" y="17"/>
                  </a:cubicBezTo>
                  <a:cubicBezTo>
                    <a:pt x="2" y="18"/>
                    <a:pt x="4" y="19"/>
                    <a:pt x="6" y="1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1" name="íṩ1îḓê"/>
            <p:cNvSpPr/>
            <p:nvPr/>
          </p:nvSpPr>
          <p:spPr bwMode="auto">
            <a:xfrm>
              <a:off x="4105276" y="3273425"/>
              <a:ext cx="63500" cy="92075"/>
            </a:xfrm>
            <a:custGeom>
              <a:avLst/>
              <a:gdLst>
                <a:gd name="T0" fmla="*/ 4 w 21"/>
                <a:gd name="T1" fmla="*/ 29 h 30"/>
                <a:gd name="T2" fmla="*/ 5 w 21"/>
                <a:gd name="T3" fmla="*/ 30 h 30"/>
                <a:gd name="T4" fmla="*/ 10 w 21"/>
                <a:gd name="T5" fmla="*/ 27 h 30"/>
                <a:gd name="T6" fmla="*/ 20 w 21"/>
                <a:gd name="T7" fmla="*/ 7 h 30"/>
                <a:gd name="T8" fmla="*/ 18 w 21"/>
                <a:gd name="T9" fmla="*/ 1 h 30"/>
                <a:gd name="T10" fmla="*/ 11 w 21"/>
                <a:gd name="T11" fmla="*/ 3 h 30"/>
                <a:gd name="T12" fmla="*/ 1 w 21"/>
                <a:gd name="T13" fmla="*/ 23 h 30"/>
                <a:gd name="T14" fmla="*/ 4 w 21"/>
                <a:gd name="T15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0">
                  <a:moveTo>
                    <a:pt x="4" y="29"/>
                  </a:moveTo>
                  <a:cubicBezTo>
                    <a:pt x="4" y="30"/>
                    <a:pt x="5" y="30"/>
                    <a:pt x="5" y="30"/>
                  </a:cubicBezTo>
                  <a:cubicBezTo>
                    <a:pt x="7" y="30"/>
                    <a:pt x="9" y="29"/>
                    <a:pt x="10" y="27"/>
                  </a:cubicBezTo>
                  <a:cubicBezTo>
                    <a:pt x="13" y="21"/>
                    <a:pt x="16" y="14"/>
                    <a:pt x="20" y="7"/>
                  </a:cubicBezTo>
                  <a:cubicBezTo>
                    <a:pt x="21" y="5"/>
                    <a:pt x="20" y="2"/>
                    <a:pt x="18" y="1"/>
                  </a:cubicBezTo>
                  <a:cubicBezTo>
                    <a:pt x="15" y="0"/>
                    <a:pt x="13" y="1"/>
                    <a:pt x="11" y="3"/>
                  </a:cubicBezTo>
                  <a:cubicBezTo>
                    <a:pt x="8" y="10"/>
                    <a:pt x="5" y="17"/>
                    <a:pt x="1" y="23"/>
                  </a:cubicBezTo>
                  <a:cubicBezTo>
                    <a:pt x="0" y="26"/>
                    <a:pt x="1" y="28"/>
                    <a:pt x="4" y="2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2" name="íṧļïḋe"/>
            <p:cNvSpPr/>
            <p:nvPr/>
          </p:nvSpPr>
          <p:spPr bwMode="auto">
            <a:xfrm>
              <a:off x="5013326" y="2344738"/>
              <a:ext cx="95250" cy="61913"/>
            </a:xfrm>
            <a:custGeom>
              <a:avLst/>
              <a:gdLst>
                <a:gd name="T0" fmla="*/ 6 w 31"/>
                <a:gd name="T1" fmla="*/ 20 h 20"/>
                <a:gd name="T2" fmla="*/ 8 w 31"/>
                <a:gd name="T3" fmla="*/ 19 h 20"/>
                <a:gd name="T4" fmla="*/ 28 w 31"/>
                <a:gd name="T5" fmla="*/ 9 h 20"/>
                <a:gd name="T6" fmla="*/ 30 w 31"/>
                <a:gd name="T7" fmla="*/ 3 h 20"/>
                <a:gd name="T8" fmla="*/ 23 w 31"/>
                <a:gd name="T9" fmla="*/ 1 h 20"/>
                <a:gd name="T10" fmla="*/ 3 w 31"/>
                <a:gd name="T11" fmla="*/ 11 h 20"/>
                <a:gd name="T12" fmla="*/ 2 w 31"/>
                <a:gd name="T13" fmla="*/ 18 h 20"/>
                <a:gd name="T14" fmla="*/ 6 w 31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6" y="20"/>
                  </a:moveTo>
                  <a:cubicBezTo>
                    <a:pt x="6" y="20"/>
                    <a:pt x="7" y="20"/>
                    <a:pt x="8" y="19"/>
                  </a:cubicBezTo>
                  <a:cubicBezTo>
                    <a:pt x="14" y="16"/>
                    <a:pt x="21" y="12"/>
                    <a:pt x="28" y="9"/>
                  </a:cubicBezTo>
                  <a:cubicBezTo>
                    <a:pt x="30" y="8"/>
                    <a:pt x="31" y="5"/>
                    <a:pt x="30" y="3"/>
                  </a:cubicBezTo>
                  <a:cubicBezTo>
                    <a:pt x="28" y="1"/>
                    <a:pt x="26" y="0"/>
                    <a:pt x="23" y="1"/>
                  </a:cubicBezTo>
                  <a:cubicBezTo>
                    <a:pt x="17" y="4"/>
                    <a:pt x="10" y="8"/>
                    <a:pt x="3" y="11"/>
                  </a:cubicBezTo>
                  <a:cubicBezTo>
                    <a:pt x="1" y="13"/>
                    <a:pt x="0" y="15"/>
                    <a:pt x="2" y="18"/>
                  </a:cubicBezTo>
                  <a:cubicBezTo>
                    <a:pt x="2" y="19"/>
                    <a:pt x="4" y="20"/>
                    <a:pt x="6" y="2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3" name="î$ľîḋé"/>
            <p:cNvSpPr/>
            <p:nvPr/>
          </p:nvSpPr>
          <p:spPr bwMode="auto">
            <a:xfrm>
              <a:off x="5646739" y="2143125"/>
              <a:ext cx="98425" cy="39688"/>
            </a:xfrm>
            <a:custGeom>
              <a:avLst/>
              <a:gdLst>
                <a:gd name="T0" fmla="*/ 5 w 32"/>
                <a:gd name="T1" fmla="*/ 13 h 13"/>
                <a:gd name="T2" fmla="*/ 6 w 32"/>
                <a:gd name="T3" fmla="*/ 13 h 13"/>
                <a:gd name="T4" fmla="*/ 28 w 32"/>
                <a:gd name="T5" fmla="*/ 9 h 13"/>
                <a:gd name="T6" fmla="*/ 32 w 32"/>
                <a:gd name="T7" fmla="*/ 4 h 13"/>
                <a:gd name="T8" fmla="*/ 26 w 32"/>
                <a:gd name="T9" fmla="*/ 0 h 13"/>
                <a:gd name="T10" fmla="*/ 4 w 32"/>
                <a:gd name="T11" fmla="*/ 4 h 13"/>
                <a:gd name="T12" fmla="*/ 0 w 32"/>
                <a:gd name="T13" fmla="*/ 9 h 13"/>
                <a:gd name="T14" fmla="*/ 5 w 3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3">
                  <a:moveTo>
                    <a:pt x="5" y="13"/>
                  </a:moveTo>
                  <a:cubicBezTo>
                    <a:pt x="5" y="13"/>
                    <a:pt x="5" y="13"/>
                    <a:pt x="6" y="13"/>
                  </a:cubicBezTo>
                  <a:cubicBezTo>
                    <a:pt x="13" y="12"/>
                    <a:pt x="20" y="10"/>
                    <a:pt x="28" y="9"/>
                  </a:cubicBezTo>
                  <a:cubicBezTo>
                    <a:pt x="30" y="9"/>
                    <a:pt x="32" y="7"/>
                    <a:pt x="32" y="4"/>
                  </a:cubicBezTo>
                  <a:cubicBezTo>
                    <a:pt x="31" y="2"/>
                    <a:pt x="29" y="0"/>
                    <a:pt x="26" y="0"/>
                  </a:cubicBezTo>
                  <a:cubicBezTo>
                    <a:pt x="19" y="1"/>
                    <a:pt x="11" y="3"/>
                    <a:pt x="4" y="4"/>
                  </a:cubicBezTo>
                  <a:cubicBezTo>
                    <a:pt x="2" y="4"/>
                    <a:pt x="0" y="7"/>
                    <a:pt x="0" y="9"/>
                  </a:cubicBezTo>
                  <a:cubicBezTo>
                    <a:pt x="1" y="12"/>
                    <a:pt x="3" y="13"/>
                    <a:pt x="5" y="1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4" name="iślîḓe"/>
            <p:cNvSpPr/>
            <p:nvPr/>
          </p:nvSpPr>
          <p:spPr bwMode="auto">
            <a:xfrm>
              <a:off x="5778501" y="2127250"/>
              <a:ext cx="98425" cy="33338"/>
            </a:xfrm>
            <a:custGeom>
              <a:avLst/>
              <a:gdLst>
                <a:gd name="T0" fmla="*/ 5 w 32"/>
                <a:gd name="T1" fmla="*/ 11 h 11"/>
                <a:gd name="T2" fmla="*/ 6 w 32"/>
                <a:gd name="T3" fmla="*/ 11 h 11"/>
                <a:gd name="T4" fmla="*/ 28 w 32"/>
                <a:gd name="T5" fmla="*/ 9 h 11"/>
                <a:gd name="T6" fmla="*/ 32 w 32"/>
                <a:gd name="T7" fmla="*/ 4 h 11"/>
                <a:gd name="T8" fmla="*/ 27 w 32"/>
                <a:gd name="T9" fmla="*/ 0 h 11"/>
                <a:gd name="T10" fmla="*/ 5 w 32"/>
                <a:gd name="T11" fmla="*/ 2 h 11"/>
                <a:gd name="T12" fmla="*/ 1 w 32"/>
                <a:gd name="T13" fmla="*/ 7 h 11"/>
                <a:gd name="T14" fmla="*/ 5 w 32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">
                  <a:moveTo>
                    <a:pt x="5" y="11"/>
                  </a:moveTo>
                  <a:cubicBezTo>
                    <a:pt x="5" y="11"/>
                    <a:pt x="6" y="11"/>
                    <a:pt x="6" y="11"/>
                  </a:cubicBezTo>
                  <a:cubicBezTo>
                    <a:pt x="13" y="11"/>
                    <a:pt x="21" y="10"/>
                    <a:pt x="28" y="9"/>
                  </a:cubicBezTo>
                  <a:cubicBezTo>
                    <a:pt x="30" y="9"/>
                    <a:pt x="32" y="7"/>
                    <a:pt x="32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0" y="1"/>
                    <a:pt x="12" y="1"/>
                    <a:pt x="5" y="2"/>
                  </a:cubicBezTo>
                  <a:cubicBezTo>
                    <a:pt x="2" y="3"/>
                    <a:pt x="0" y="5"/>
                    <a:pt x="1" y="7"/>
                  </a:cubicBezTo>
                  <a:cubicBezTo>
                    <a:pt x="1" y="10"/>
                    <a:pt x="3" y="11"/>
                    <a:pt x="5" y="1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5" name="îṡḷíďê"/>
            <p:cNvSpPr/>
            <p:nvPr/>
          </p:nvSpPr>
          <p:spPr bwMode="auto">
            <a:xfrm>
              <a:off x="5913439" y="2117725"/>
              <a:ext cx="98425" cy="33338"/>
            </a:xfrm>
            <a:custGeom>
              <a:avLst/>
              <a:gdLst>
                <a:gd name="T0" fmla="*/ 5 w 32"/>
                <a:gd name="T1" fmla="*/ 11 h 11"/>
                <a:gd name="T2" fmla="*/ 5 w 32"/>
                <a:gd name="T3" fmla="*/ 11 h 11"/>
                <a:gd name="T4" fmla="*/ 27 w 32"/>
                <a:gd name="T5" fmla="*/ 10 h 11"/>
                <a:gd name="T6" fmla="*/ 32 w 32"/>
                <a:gd name="T7" fmla="*/ 5 h 11"/>
                <a:gd name="T8" fmla="*/ 27 w 32"/>
                <a:gd name="T9" fmla="*/ 1 h 11"/>
                <a:gd name="T10" fmla="*/ 5 w 32"/>
                <a:gd name="T11" fmla="*/ 1 h 11"/>
                <a:gd name="T12" fmla="*/ 0 w 32"/>
                <a:gd name="T13" fmla="*/ 6 h 11"/>
                <a:gd name="T14" fmla="*/ 5 w 32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">
                  <a:moveTo>
                    <a:pt x="5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12" y="10"/>
                    <a:pt x="20" y="10"/>
                    <a:pt x="27" y="10"/>
                  </a:cubicBezTo>
                  <a:cubicBezTo>
                    <a:pt x="30" y="10"/>
                    <a:pt x="32" y="8"/>
                    <a:pt x="32" y="5"/>
                  </a:cubicBezTo>
                  <a:cubicBezTo>
                    <a:pt x="32" y="2"/>
                    <a:pt x="30" y="0"/>
                    <a:pt x="27" y="1"/>
                  </a:cubicBezTo>
                  <a:cubicBezTo>
                    <a:pt x="20" y="1"/>
                    <a:pt x="12" y="1"/>
                    <a:pt x="5" y="1"/>
                  </a:cubicBezTo>
                  <a:cubicBezTo>
                    <a:pt x="2" y="2"/>
                    <a:pt x="0" y="4"/>
                    <a:pt x="0" y="6"/>
                  </a:cubicBezTo>
                  <a:cubicBezTo>
                    <a:pt x="0" y="9"/>
                    <a:pt x="2" y="11"/>
                    <a:pt x="5" y="1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6" name="išľiďè"/>
            <p:cNvSpPr/>
            <p:nvPr/>
          </p:nvSpPr>
          <p:spPr bwMode="auto">
            <a:xfrm>
              <a:off x="4313239" y="2936875"/>
              <a:ext cx="74613" cy="82550"/>
            </a:xfrm>
            <a:custGeom>
              <a:avLst/>
              <a:gdLst>
                <a:gd name="T0" fmla="*/ 2 w 24"/>
                <a:gd name="T1" fmla="*/ 26 h 27"/>
                <a:gd name="T2" fmla="*/ 5 w 24"/>
                <a:gd name="T3" fmla="*/ 27 h 27"/>
                <a:gd name="T4" fmla="*/ 9 w 24"/>
                <a:gd name="T5" fmla="*/ 25 h 27"/>
                <a:gd name="T6" fmla="*/ 22 w 24"/>
                <a:gd name="T7" fmla="*/ 8 h 27"/>
                <a:gd name="T8" fmla="*/ 21 w 24"/>
                <a:gd name="T9" fmla="*/ 1 h 27"/>
                <a:gd name="T10" fmla="*/ 15 w 24"/>
                <a:gd name="T11" fmla="*/ 2 h 27"/>
                <a:gd name="T12" fmla="*/ 1 w 24"/>
                <a:gd name="T13" fmla="*/ 20 h 27"/>
                <a:gd name="T14" fmla="*/ 2 w 24"/>
                <a:gd name="T15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7">
                  <a:moveTo>
                    <a:pt x="2" y="26"/>
                  </a:moveTo>
                  <a:cubicBezTo>
                    <a:pt x="3" y="27"/>
                    <a:pt x="4" y="27"/>
                    <a:pt x="5" y="27"/>
                  </a:cubicBezTo>
                  <a:cubicBezTo>
                    <a:pt x="6" y="27"/>
                    <a:pt x="8" y="26"/>
                    <a:pt x="9" y="25"/>
                  </a:cubicBezTo>
                  <a:cubicBezTo>
                    <a:pt x="13" y="19"/>
                    <a:pt x="17" y="13"/>
                    <a:pt x="22" y="8"/>
                  </a:cubicBezTo>
                  <a:cubicBezTo>
                    <a:pt x="24" y="6"/>
                    <a:pt x="23" y="3"/>
                    <a:pt x="21" y="1"/>
                  </a:cubicBezTo>
                  <a:cubicBezTo>
                    <a:pt x="19" y="0"/>
                    <a:pt x="16" y="0"/>
                    <a:pt x="15" y="2"/>
                  </a:cubicBezTo>
                  <a:cubicBezTo>
                    <a:pt x="10" y="8"/>
                    <a:pt x="6" y="14"/>
                    <a:pt x="1" y="20"/>
                  </a:cubicBezTo>
                  <a:cubicBezTo>
                    <a:pt x="0" y="22"/>
                    <a:pt x="0" y="25"/>
                    <a:pt x="2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7" name="îṥļîḑé"/>
            <p:cNvSpPr/>
            <p:nvPr/>
          </p:nvSpPr>
          <p:spPr bwMode="auto">
            <a:xfrm>
              <a:off x="4397376" y="2832100"/>
              <a:ext cx="76200" cy="82550"/>
            </a:xfrm>
            <a:custGeom>
              <a:avLst/>
              <a:gdLst>
                <a:gd name="T0" fmla="*/ 5 w 25"/>
                <a:gd name="T1" fmla="*/ 27 h 27"/>
                <a:gd name="T2" fmla="*/ 8 w 25"/>
                <a:gd name="T3" fmla="*/ 25 h 27"/>
                <a:gd name="T4" fmla="*/ 23 w 25"/>
                <a:gd name="T5" fmla="*/ 8 h 27"/>
                <a:gd name="T6" fmla="*/ 23 w 25"/>
                <a:gd name="T7" fmla="*/ 2 h 27"/>
                <a:gd name="T8" fmla="*/ 16 w 25"/>
                <a:gd name="T9" fmla="*/ 2 h 27"/>
                <a:gd name="T10" fmla="*/ 1 w 25"/>
                <a:gd name="T11" fmla="*/ 19 h 27"/>
                <a:gd name="T12" fmla="*/ 2 w 25"/>
                <a:gd name="T13" fmla="*/ 26 h 27"/>
                <a:gd name="T14" fmla="*/ 5 w 25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5" y="27"/>
                  </a:moveTo>
                  <a:cubicBezTo>
                    <a:pt x="6" y="27"/>
                    <a:pt x="8" y="26"/>
                    <a:pt x="8" y="25"/>
                  </a:cubicBezTo>
                  <a:cubicBezTo>
                    <a:pt x="13" y="19"/>
                    <a:pt x="18" y="14"/>
                    <a:pt x="23" y="8"/>
                  </a:cubicBezTo>
                  <a:cubicBezTo>
                    <a:pt x="25" y="6"/>
                    <a:pt x="24" y="3"/>
                    <a:pt x="23" y="2"/>
                  </a:cubicBezTo>
                  <a:cubicBezTo>
                    <a:pt x="21" y="0"/>
                    <a:pt x="18" y="0"/>
                    <a:pt x="16" y="2"/>
                  </a:cubicBezTo>
                  <a:cubicBezTo>
                    <a:pt x="11" y="8"/>
                    <a:pt x="6" y="13"/>
                    <a:pt x="1" y="19"/>
                  </a:cubicBezTo>
                  <a:cubicBezTo>
                    <a:pt x="0" y="21"/>
                    <a:pt x="0" y="24"/>
                    <a:pt x="2" y="26"/>
                  </a:cubicBezTo>
                  <a:cubicBezTo>
                    <a:pt x="3" y="26"/>
                    <a:pt x="4" y="27"/>
                    <a:pt x="5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8" name="iṥḻïḋê"/>
            <p:cNvSpPr/>
            <p:nvPr/>
          </p:nvSpPr>
          <p:spPr bwMode="auto">
            <a:xfrm>
              <a:off x="4900614" y="2409825"/>
              <a:ext cx="88900" cy="63500"/>
            </a:xfrm>
            <a:custGeom>
              <a:avLst/>
              <a:gdLst>
                <a:gd name="T0" fmla="*/ 5 w 29"/>
                <a:gd name="T1" fmla="*/ 21 h 21"/>
                <a:gd name="T2" fmla="*/ 7 w 29"/>
                <a:gd name="T3" fmla="*/ 20 h 21"/>
                <a:gd name="T4" fmla="*/ 26 w 29"/>
                <a:gd name="T5" fmla="*/ 9 h 21"/>
                <a:gd name="T6" fmla="*/ 28 w 29"/>
                <a:gd name="T7" fmla="*/ 3 h 21"/>
                <a:gd name="T8" fmla="*/ 22 w 29"/>
                <a:gd name="T9" fmla="*/ 1 h 21"/>
                <a:gd name="T10" fmla="*/ 3 w 29"/>
                <a:gd name="T11" fmla="*/ 13 h 21"/>
                <a:gd name="T12" fmla="*/ 1 w 29"/>
                <a:gd name="T13" fmla="*/ 19 h 21"/>
                <a:gd name="T14" fmla="*/ 5 w 29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1">
                  <a:moveTo>
                    <a:pt x="5" y="21"/>
                  </a:moveTo>
                  <a:cubicBezTo>
                    <a:pt x="6" y="21"/>
                    <a:pt x="7" y="21"/>
                    <a:pt x="7" y="20"/>
                  </a:cubicBezTo>
                  <a:cubicBezTo>
                    <a:pt x="14" y="17"/>
                    <a:pt x="20" y="13"/>
                    <a:pt x="26" y="9"/>
                  </a:cubicBezTo>
                  <a:cubicBezTo>
                    <a:pt x="29" y="8"/>
                    <a:pt x="29" y="5"/>
                    <a:pt x="28" y="3"/>
                  </a:cubicBezTo>
                  <a:cubicBezTo>
                    <a:pt x="27" y="0"/>
                    <a:pt x="24" y="0"/>
                    <a:pt x="22" y="1"/>
                  </a:cubicBezTo>
                  <a:cubicBezTo>
                    <a:pt x="15" y="5"/>
                    <a:pt x="9" y="9"/>
                    <a:pt x="3" y="13"/>
                  </a:cubicBezTo>
                  <a:cubicBezTo>
                    <a:pt x="0" y="14"/>
                    <a:pt x="0" y="17"/>
                    <a:pt x="1" y="19"/>
                  </a:cubicBezTo>
                  <a:cubicBezTo>
                    <a:pt x="2" y="20"/>
                    <a:pt x="3" y="21"/>
                    <a:pt x="5" y="2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9" name="íŝḷîḓé"/>
            <p:cNvSpPr/>
            <p:nvPr/>
          </p:nvSpPr>
          <p:spPr bwMode="auto">
            <a:xfrm>
              <a:off x="4237039" y="3044825"/>
              <a:ext cx="69850" cy="85725"/>
            </a:xfrm>
            <a:custGeom>
              <a:avLst/>
              <a:gdLst>
                <a:gd name="T0" fmla="*/ 3 w 23"/>
                <a:gd name="T1" fmla="*/ 28 h 28"/>
                <a:gd name="T2" fmla="*/ 5 w 23"/>
                <a:gd name="T3" fmla="*/ 28 h 28"/>
                <a:gd name="T4" fmla="*/ 9 w 23"/>
                <a:gd name="T5" fmla="*/ 26 h 28"/>
                <a:gd name="T6" fmla="*/ 21 w 23"/>
                <a:gd name="T7" fmla="*/ 8 h 28"/>
                <a:gd name="T8" fmla="*/ 20 w 23"/>
                <a:gd name="T9" fmla="*/ 1 h 28"/>
                <a:gd name="T10" fmla="*/ 14 w 23"/>
                <a:gd name="T11" fmla="*/ 2 h 28"/>
                <a:gd name="T12" fmla="*/ 1 w 23"/>
                <a:gd name="T13" fmla="*/ 21 h 28"/>
                <a:gd name="T14" fmla="*/ 3 w 23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8">
                  <a:moveTo>
                    <a:pt x="3" y="28"/>
                  </a:moveTo>
                  <a:cubicBezTo>
                    <a:pt x="3" y="28"/>
                    <a:pt x="4" y="28"/>
                    <a:pt x="5" y="28"/>
                  </a:cubicBezTo>
                  <a:cubicBezTo>
                    <a:pt x="7" y="28"/>
                    <a:pt x="8" y="28"/>
                    <a:pt x="9" y="26"/>
                  </a:cubicBezTo>
                  <a:cubicBezTo>
                    <a:pt x="13" y="20"/>
                    <a:pt x="17" y="14"/>
                    <a:pt x="21" y="8"/>
                  </a:cubicBezTo>
                  <a:cubicBezTo>
                    <a:pt x="23" y="6"/>
                    <a:pt x="22" y="3"/>
                    <a:pt x="20" y="1"/>
                  </a:cubicBezTo>
                  <a:cubicBezTo>
                    <a:pt x="18" y="0"/>
                    <a:pt x="15" y="0"/>
                    <a:pt x="14" y="2"/>
                  </a:cubicBezTo>
                  <a:cubicBezTo>
                    <a:pt x="9" y="9"/>
                    <a:pt x="5" y="15"/>
                    <a:pt x="1" y="21"/>
                  </a:cubicBezTo>
                  <a:cubicBezTo>
                    <a:pt x="0" y="23"/>
                    <a:pt x="0" y="26"/>
                    <a:pt x="3" y="28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0" name="íšļiďè"/>
            <p:cNvSpPr/>
            <p:nvPr/>
          </p:nvSpPr>
          <p:spPr bwMode="auto">
            <a:xfrm>
              <a:off x="4486276" y="2733675"/>
              <a:ext cx="79375" cy="80963"/>
            </a:xfrm>
            <a:custGeom>
              <a:avLst/>
              <a:gdLst>
                <a:gd name="T0" fmla="*/ 5 w 26"/>
                <a:gd name="T1" fmla="*/ 26 h 26"/>
                <a:gd name="T2" fmla="*/ 8 w 26"/>
                <a:gd name="T3" fmla="*/ 24 h 26"/>
                <a:gd name="T4" fmla="*/ 24 w 26"/>
                <a:gd name="T5" fmla="*/ 9 h 26"/>
                <a:gd name="T6" fmla="*/ 24 w 26"/>
                <a:gd name="T7" fmla="*/ 2 h 26"/>
                <a:gd name="T8" fmla="*/ 17 w 26"/>
                <a:gd name="T9" fmla="*/ 2 h 26"/>
                <a:gd name="T10" fmla="*/ 2 w 26"/>
                <a:gd name="T11" fmla="*/ 18 h 26"/>
                <a:gd name="T12" fmla="*/ 2 w 26"/>
                <a:gd name="T13" fmla="*/ 25 h 26"/>
                <a:gd name="T14" fmla="*/ 5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5" y="26"/>
                  </a:moveTo>
                  <a:cubicBezTo>
                    <a:pt x="6" y="26"/>
                    <a:pt x="7" y="25"/>
                    <a:pt x="8" y="24"/>
                  </a:cubicBezTo>
                  <a:cubicBezTo>
                    <a:pt x="13" y="19"/>
                    <a:pt x="19" y="14"/>
                    <a:pt x="24" y="9"/>
                  </a:cubicBezTo>
                  <a:cubicBezTo>
                    <a:pt x="26" y="7"/>
                    <a:pt x="26" y="4"/>
                    <a:pt x="24" y="2"/>
                  </a:cubicBezTo>
                  <a:cubicBezTo>
                    <a:pt x="22" y="0"/>
                    <a:pt x="19" y="0"/>
                    <a:pt x="17" y="2"/>
                  </a:cubicBezTo>
                  <a:cubicBezTo>
                    <a:pt x="12" y="7"/>
                    <a:pt x="7" y="13"/>
                    <a:pt x="2" y="18"/>
                  </a:cubicBezTo>
                  <a:cubicBezTo>
                    <a:pt x="0" y="20"/>
                    <a:pt x="0" y="23"/>
                    <a:pt x="2" y="25"/>
                  </a:cubicBezTo>
                  <a:cubicBezTo>
                    <a:pt x="3" y="26"/>
                    <a:pt x="4" y="26"/>
                    <a:pt x="5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1" name="ïsḻîḓè"/>
            <p:cNvSpPr/>
            <p:nvPr/>
          </p:nvSpPr>
          <p:spPr bwMode="auto">
            <a:xfrm>
              <a:off x="4789489" y="2479675"/>
              <a:ext cx="85725" cy="69850"/>
            </a:xfrm>
            <a:custGeom>
              <a:avLst/>
              <a:gdLst>
                <a:gd name="T0" fmla="*/ 5 w 28"/>
                <a:gd name="T1" fmla="*/ 23 h 23"/>
                <a:gd name="T2" fmla="*/ 7 w 28"/>
                <a:gd name="T3" fmla="*/ 22 h 23"/>
                <a:gd name="T4" fmla="*/ 26 w 28"/>
                <a:gd name="T5" fmla="*/ 9 h 23"/>
                <a:gd name="T6" fmla="*/ 27 w 28"/>
                <a:gd name="T7" fmla="*/ 3 h 23"/>
                <a:gd name="T8" fmla="*/ 21 w 28"/>
                <a:gd name="T9" fmla="*/ 1 h 23"/>
                <a:gd name="T10" fmla="*/ 2 w 28"/>
                <a:gd name="T11" fmla="*/ 14 h 23"/>
                <a:gd name="T12" fmla="*/ 1 w 28"/>
                <a:gd name="T13" fmla="*/ 21 h 23"/>
                <a:gd name="T14" fmla="*/ 5 w 28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3">
                  <a:moveTo>
                    <a:pt x="5" y="23"/>
                  </a:moveTo>
                  <a:cubicBezTo>
                    <a:pt x="6" y="23"/>
                    <a:pt x="7" y="22"/>
                    <a:pt x="7" y="22"/>
                  </a:cubicBezTo>
                  <a:cubicBezTo>
                    <a:pt x="13" y="17"/>
                    <a:pt x="20" y="13"/>
                    <a:pt x="26" y="9"/>
                  </a:cubicBezTo>
                  <a:cubicBezTo>
                    <a:pt x="28" y="8"/>
                    <a:pt x="28" y="5"/>
                    <a:pt x="27" y="3"/>
                  </a:cubicBezTo>
                  <a:cubicBezTo>
                    <a:pt x="25" y="1"/>
                    <a:pt x="23" y="0"/>
                    <a:pt x="21" y="1"/>
                  </a:cubicBezTo>
                  <a:cubicBezTo>
                    <a:pt x="14" y="6"/>
                    <a:pt x="8" y="10"/>
                    <a:pt x="2" y="14"/>
                  </a:cubicBezTo>
                  <a:cubicBezTo>
                    <a:pt x="0" y="16"/>
                    <a:pt x="0" y="19"/>
                    <a:pt x="1" y="21"/>
                  </a:cubicBezTo>
                  <a:cubicBezTo>
                    <a:pt x="2" y="22"/>
                    <a:pt x="3" y="23"/>
                    <a:pt x="5" y="2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2" name="îṡľiďé"/>
            <p:cNvSpPr/>
            <p:nvPr/>
          </p:nvSpPr>
          <p:spPr bwMode="auto">
            <a:xfrm>
              <a:off x="6048376" y="2117725"/>
              <a:ext cx="98425" cy="30163"/>
            </a:xfrm>
            <a:custGeom>
              <a:avLst/>
              <a:gdLst>
                <a:gd name="T0" fmla="*/ 5 w 32"/>
                <a:gd name="T1" fmla="*/ 9 h 10"/>
                <a:gd name="T2" fmla="*/ 27 w 32"/>
                <a:gd name="T3" fmla="*/ 10 h 10"/>
                <a:gd name="T4" fmla="*/ 27 w 32"/>
                <a:gd name="T5" fmla="*/ 10 h 10"/>
                <a:gd name="T6" fmla="*/ 32 w 32"/>
                <a:gd name="T7" fmla="*/ 5 h 10"/>
                <a:gd name="T8" fmla="*/ 27 w 32"/>
                <a:gd name="T9" fmla="*/ 1 h 10"/>
                <a:gd name="T10" fmla="*/ 5 w 32"/>
                <a:gd name="T11" fmla="*/ 0 h 10"/>
                <a:gd name="T12" fmla="*/ 5 w 32"/>
                <a:gd name="T13" fmla="*/ 0 h 10"/>
                <a:gd name="T14" fmla="*/ 0 w 32"/>
                <a:gd name="T15" fmla="*/ 5 h 10"/>
                <a:gd name="T16" fmla="*/ 5 w 32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0">
                  <a:moveTo>
                    <a:pt x="5" y="9"/>
                  </a:moveTo>
                  <a:cubicBezTo>
                    <a:pt x="12" y="9"/>
                    <a:pt x="19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9" y="10"/>
                    <a:pt x="32" y="8"/>
                    <a:pt x="32" y="5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20" y="0"/>
                    <a:pt x="1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3" name="iṡḷîḍè"/>
            <p:cNvSpPr/>
            <p:nvPr/>
          </p:nvSpPr>
          <p:spPr bwMode="auto">
            <a:xfrm>
              <a:off x="4581526" y="2641600"/>
              <a:ext cx="82550" cy="77788"/>
            </a:xfrm>
            <a:custGeom>
              <a:avLst/>
              <a:gdLst>
                <a:gd name="T0" fmla="*/ 5 w 27"/>
                <a:gd name="T1" fmla="*/ 25 h 25"/>
                <a:gd name="T2" fmla="*/ 8 w 27"/>
                <a:gd name="T3" fmla="*/ 24 h 25"/>
                <a:gd name="T4" fmla="*/ 25 w 27"/>
                <a:gd name="T5" fmla="*/ 9 h 25"/>
                <a:gd name="T6" fmla="*/ 25 w 27"/>
                <a:gd name="T7" fmla="*/ 2 h 25"/>
                <a:gd name="T8" fmla="*/ 19 w 27"/>
                <a:gd name="T9" fmla="*/ 2 h 25"/>
                <a:gd name="T10" fmla="*/ 2 w 27"/>
                <a:gd name="T11" fmla="*/ 17 h 25"/>
                <a:gd name="T12" fmla="*/ 2 w 27"/>
                <a:gd name="T13" fmla="*/ 24 h 25"/>
                <a:gd name="T14" fmla="*/ 5 w 27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5">
                  <a:moveTo>
                    <a:pt x="5" y="25"/>
                  </a:moveTo>
                  <a:cubicBezTo>
                    <a:pt x="6" y="25"/>
                    <a:pt x="7" y="25"/>
                    <a:pt x="8" y="24"/>
                  </a:cubicBezTo>
                  <a:cubicBezTo>
                    <a:pt x="14" y="19"/>
                    <a:pt x="19" y="14"/>
                    <a:pt x="25" y="9"/>
                  </a:cubicBezTo>
                  <a:cubicBezTo>
                    <a:pt x="27" y="7"/>
                    <a:pt x="27" y="4"/>
                    <a:pt x="25" y="2"/>
                  </a:cubicBezTo>
                  <a:cubicBezTo>
                    <a:pt x="24" y="1"/>
                    <a:pt x="21" y="0"/>
                    <a:pt x="19" y="2"/>
                  </a:cubicBezTo>
                  <a:cubicBezTo>
                    <a:pt x="13" y="7"/>
                    <a:pt x="7" y="12"/>
                    <a:pt x="2" y="17"/>
                  </a:cubicBezTo>
                  <a:cubicBezTo>
                    <a:pt x="0" y="19"/>
                    <a:pt x="0" y="22"/>
                    <a:pt x="2" y="24"/>
                  </a:cubicBezTo>
                  <a:cubicBezTo>
                    <a:pt x="3" y="25"/>
                    <a:pt x="4" y="25"/>
                    <a:pt x="5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4" name="iṧ1ïďe"/>
            <p:cNvSpPr/>
            <p:nvPr/>
          </p:nvSpPr>
          <p:spPr bwMode="auto">
            <a:xfrm>
              <a:off x="5989639" y="2320925"/>
              <a:ext cx="604838" cy="376238"/>
            </a:xfrm>
            <a:custGeom>
              <a:avLst/>
              <a:gdLst>
                <a:gd name="T0" fmla="*/ 197 w 197"/>
                <a:gd name="T1" fmla="*/ 18 h 123"/>
                <a:gd name="T2" fmla="*/ 197 w 197"/>
                <a:gd name="T3" fmla="*/ 90 h 123"/>
                <a:gd name="T4" fmla="*/ 179 w 197"/>
                <a:gd name="T5" fmla="*/ 107 h 123"/>
                <a:gd name="T6" fmla="*/ 48 w 197"/>
                <a:gd name="T7" fmla="*/ 107 h 123"/>
                <a:gd name="T8" fmla="*/ 8 w 197"/>
                <a:gd name="T9" fmla="*/ 121 h 123"/>
                <a:gd name="T10" fmla="*/ 2 w 197"/>
                <a:gd name="T11" fmla="*/ 115 h 123"/>
                <a:gd name="T12" fmla="*/ 17 w 197"/>
                <a:gd name="T13" fmla="*/ 76 h 123"/>
                <a:gd name="T14" fmla="*/ 17 w 197"/>
                <a:gd name="T15" fmla="*/ 18 h 123"/>
                <a:gd name="T16" fmla="*/ 34 w 197"/>
                <a:gd name="T17" fmla="*/ 0 h 123"/>
                <a:gd name="T18" fmla="*/ 179 w 197"/>
                <a:gd name="T19" fmla="*/ 0 h 123"/>
                <a:gd name="T20" fmla="*/ 197 w 197"/>
                <a:gd name="T21" fmla="*/ 1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123">
                  <a:moveTo>
                    <a:pt x="197" y="18"/>
                  </a:moveTo>
                  <a:cubicBezTo>
                    <a:pt x="197" y="90"/>
                    <a:pt x="197" y="90"/>
                    <a:pt x="197" y="90"/>
                  </a:cubicBezTo>
                  <a:cubicBezTo>
                    <a:pt x="197" y="100"/>
                    <a:pt x="189" y="107"/>
                    <a:pt x="179" y="107"/>
                  </a:cubicBezTo>
                  <a:cubicBezTo>
                    <a:pt x="48" y="107"/>
                    <a:pt x="48" y="107"/>
                    <a:pt x="48" y="107"/>
                  </a:cubicBezTo>
                  <a:cubicBezTo>
                    <a:pt x="8" y="121"/>
                    <a:pt x="8" y="121"/>
                    <a:pt x="8" y="121"/>
                  </a:cubicBezTo>
                  <a:cubicBezTo>
                    <a:pt x="4" y="123"/>
                    <a:pt x="0" y="119"/>
                    <a:pt x="2" y="115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25" y="0"/>
                    <a:pt x="34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89" y="0"/>
                    <a:pt x="197" y="8"/>
                    <a:pt x="197" y="18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5" name="iṥ1ïḓê"/>
            <p:cNvSpPr/>
            <p:nvPr/>
          </p:nvSpPr>
          <p:spPr bwMode="auto">
            <a:xfrm>
              <a:off x="6167439" y="2452688"/>
              <a:ext cx="77788" cy="76200"/>
            </a:xfrm>
            <a:prstGeom prst="ellipse">
              <a:avLst/>
            </a:pr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6" name="îṣḷiḓé"/>
            <p:cNvSpPr/>
            <p:nvPr/>
          </p:nvSpPr>
          <p:spPr bwMode="auto">
            <a:xfrm>
              <a:off x="6288089" y="2452688"/>
              <a:ext cx="76200" cy="76200"/>
            </a:xfrm>
            <a:prstGeom prst="ellipse">
              <a:avLst/>
            </a:pr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7" name="ïṥḷíḋê"/>
            <p:cNvSpPr/>
            <p:nvPr/>
          </p:nvSpPr>
          <p:spPr bwMode="auto">
            <a:xfrm>
              <a:off x="6410326" y="2452688"/>
              <a:ext cx="77788" cy="76200"/>
            </a:xfrm>
            <a:prstGeom prst="ellipse">
              <a:avLst/>
            </a:pr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8" name="îśḷiḑè"/>
            <p:cNvSpPr/>
            <p:nvPr/>
          </p:nvSpPr>
          <p:spPr bwMode="auto">
            <a:xfrm>
              <a:off x="3330576" y="5378450"/>
              <a:ext cx="5535613" cy="349250"/>
            </a:xfrm>
            <a:prstGeom prst="ellipse">
              <a:avLst/>
            </a:pr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9" name="ïšļíďe"/>
            <p:cNvSpPr/>
            <p:nvPr/>
          </p:nvSpPr>
          <p:spPr bwMode="auto">
            <a:xfrm>
              <a:off x="7264401" y="4286250"/>
              <a:ext cx="736600" cy="1201738"/>
            </a:xfrm>
            <a:custGeom>
              <a:avLst/>
              <a:gdLst>
                <a:gd name="T0" fmla="*/ 51 w 240"/>
                <a:gd name="T1" fmla="*/ 392 h 392"/>
                <a:gd name="T2" fmla="*/ 166 w 240"/>
                <a:gd name="T3" fmla="*/ 36 h 392"/>
                <a:gd name="T4" fmla="*/ 62 w 240"/>
                <a:gd name="T5" fmla="*/ 154 h 392"/>
                <a:gd name="T6" fmla="*/ 0 w 240"/>
                <a:gd name="T7" fmla="*/ 392 h 392"/>
                <a:gd name="T8" fmla="*/ 51 w 240"/>
                <a:gd name="T9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392">
                  <a:moveTo>
                    <a:pt x="51" y="392"/>
                  </a:moveTo>
                  <a:cubicBezTo>
                    <a:pt x="106" y="322"/>
                    <a:pt x="240" y="130"/>
                    <a:pt x="166" y="36"/>
                  </a:cubicBezTo>
                  <a:cubicBezTo>
                    <a:pt x="137" y="0"/>
                    <a:pt x="74" y="15"/>
                    <a:pt x="62" y="154"/>
                  </a:cubicBezTo>
                  <a:cubicBezTo>
                    <a:pt x="54" y="252"/>
                    <a:pt x="18" y="350"/>
                    <a:pt x="0" y="392"/>
                  </a:cubicBezTo>
                  <a:lnTo>
                    <a:pt x="51" y="392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0" name="ís1îḑè"/>
            <p:cNvSpPr/>
            <p:nvPr/>
          </p:nvSpPr>
          <p:spPr bwMode="auto">
            <a:xfrm>
              <a:off x="7319964" y="4618038"/>
              <a:ext cx="346075" cy="869950"/>
            </a:xfrm>
            <a:custGeom>
              <a:avLst/>
              <a:gdLst>
                <a:gd name="T0" fmla="*/ 8 w 113"/>
                <a:gd name="T1" fmla="*/ 284 h 284"/>
                <a:gd name="T2" fmla="*/ 83 w 113"/>
                <a:gd name="T3" fmla="*/ 114 h 284"/>
                <a:gd name="T4" fmla="*/ 112 w 113"/>
                <a:gd name="T5" fmla="*/ 4 h 284"/>
                <a:gd name="T6" fmla="*/ 110 w 113"/>
                <a:gd name="T7" fmla="*/ 0 h 284"/>
                <a:gd name="T8" fmla="*/ 106 w 113"/>
                <a:gd name="T9" fmla="*/ 3 h 284"/>
                <a:gd name="T10" fmla="*/ 77 w 113"/>
                <a:gd name="T11" fmla="*/ 112 h 284"/>
                <a:gd name="T12" fmla="*/ 0 w 113"/>
                <a:gd name="T13" fmla="*/ 284 h 284"/>
                <a:gd name="T14" fmla="*/ 8 w 113"/>
                <a:gd name="T15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284">
                  <a:moveTo>
                    <a:pt x="8" y="284"/>
                  </a:moveTo>
                  <a:cubicBezTo>
                    <a:pt x="43" y="224"/>
                    <a:pt x="67" y="161"/>
                    <a:pt x="83" y="114"/>
                  </a:cubicBezTo>
                  <a:cubicBezTo>
                    <a:pt x="103" y="51"/>
                    <a:pt x="112" y="4"/>
                    <a:pt x="112" y="4"/>
                  </a:cubicBezTo>
                  <a:cubicBezTo>
                    <a:pt x="113" y="2"/>
                    <a:pt x="111" y="1"/>
                    <a:pt x="110" y="0"/>
                  </a:cubicBezTo>
                  <a:cubicBezTo>
                    <a:pt x="108" y="0"/>
                    <a:pt x="107" y="1"/>
                    <a:pt x="106" y="3"/>
                  </a:cubicBezTo>
                  <a:cubicBezTo>
                    <a:pt x="106" y="3"/>
                    <a:pt x="97" y="50"/>
                    <a:pt x="77" y="112"/>
                  </a:cubicBezTo>
                  <a:cubicBezTo>
                    <a:pt x="61" y="159"/>
                    <a:pt x="36" y="224"/>
                    <a:pt x="0" y="284"/>
                  </a:cubicBezTo>
                  <a:lnTo>
                    <a:pt x="8" y="284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1" name="íšļíḋè"/>
            <p:cNvSpPr/>
            <p:nvPr/>
          </p:nvSpPr>
          <p:spPr bwMode="auto">
            <a:xfrm>
              <a:off x="7313614" y="4025900"/>
              <a:ext cx="1368425" cy="1462088"/>
            </a:xfrm>
            <a:custGeom>
              <a:avLst/>
              <a:gdLst>
                <a:gd name="T0" fmla="*/ 396 w 446"/>
                <a:gd name="T1" fmla="*/ 74 h 477"/>
                <a:gd name="T2" fmla="*/ 198 w 446"/>
                <a:gd name="T3" fmla="*/ 185 h 477"/>
                <a:gd name="T4" fmla="*/ 0 w 446"/>
                <a:gd name="T5" fmla="*/ 477 h 477"/>
                <a:gd name="T6" fmla="*/ 108 w 446"/>
                <a:gd name="T7" fmla="*/ 477 h 477"/>
                <a:gd name="T8" fmla="*/ 396 w 446"/>
                <a:gd name="T9" fmla="*/ 74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6" h="477">
                  <a:moveTo>
                    <a:pt x="396" y="74"/>
                  </a:moveTo>
                  <a:cubicBezTo>
                    <a:pt x="375" y="11"/>
                    <a:pt x="281" y="0"/>
                    <a:pt x="198" y="185"/>
                  </a:cubicBezTo>
                  <a:cubicBezTo>
                    <a:pt x="141" y="312"/>
                    <a:pt x="45" y="427"/>
                    <a:pt x="0" y="477"/>
                  </a:cubicBezTo>
                  <a:cubicBezTo>
                    <a:pt x="108" y="477"/>
                    <a:pt x="108" y="477"/>
                    <a:pt x="108" y="477"/>
                  </a:cubicBezTo>
                  <a:cubicBezTo>
                    <a:pt x="232" y="392"/>
                    <a:pt x="446" y="221"/>
                    <a:pt x="396" y="74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2" name="išḷiḓê"/>
            <p:cNvSpPr/>
            <p:nvPr/>
          </p:nvSpPr>
          <p:spPr bwMode="auto">
            <a:xfrm>
              <a:off x="7423151" y="4494213"/>
              <a:ext cx="847725" cy="993775"/>
            </a:xfrm>
            <a:custGeom>
              <a:avLst/>
              <a:gdLst>
                <a:gd name="T0" fmla="*/ 273 w 276"/>
                <a:gd name="T1" fmla="*/ 1 h 324"/>
                <a:gd name="T2" fmla="*/ 267 w 276"/>
                <a:gd name="T3" fmla="*/ 3 h 324"/>
                <a:gd name="T4" fmla="*/ 174 w 276"/>
                <a:gd name="T5" fmla="*/ 138 h 324"/>
                <a:gd name="T6" fmla="*/ 0 w 276"/>
                <a:gd name="T7" fmla="*/ 324 h 324"/>
                <a:gd name="T8" fmla="*/ 14 w 276"/>
                <a:gd name="T9" fmla="*/ 324 h 324"/>
                <a:gd name="T10" fmla="*/ 181 w 276"/>
                <a:gd name="T11" fmla="*/ 143 h 324"/>
                <a:gd name="T12" fmla="*/ 275 w 276"/>
                <a:gd name="T13" fmla="*/ 7 h 324"/>
                <a:gd name="T14" fmla="*/ 273 w 276"/>
                <a:gd name="T15" fmla="*/ 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324">
                  <a:moveTo>
                    <a:pt x="273" y="1"/>
                  </a:moveTo>
                  <a:cubicBezTo>
                    <a:pt x="271" y="0"/>
                    <a:pt x="269" y="1"/>
                    <a:pt x="267" y="3"/>
                  </a:cubicBezTo>
                  <a:cubicBezTo>
                    <a:pt x="267" y="3"/>
                    <a:pt x="233" y="62"/>
                    <a:pt x="174" y="138"/>
                  </a:cubicBezTo>
                  <a:cubicBezTo>
                    <a:pt x="133" y="192"/>
                    <a:pt x="73" y="262"/>
                    <a:pt x="0" y="324"/>
                  </a:cubicBezTo>
                  <a:cubicBezTo>
                    <a:pt x="14" y="324"/>
                    <a:pt x="14" y="324"/>
                    <a:pt x="14" y="324"/>
                  </a:cubicBezTo>
                  <a:cubicBezTo>
                    <a:pt x="83" y="263"/>
                    <a:pt x="141" y="195"/>
                    <a:pt x="181" y="143"/>
                  </a:cubicBezTo>
                  <a:cubicBezTo>
                    <a:pt x="240" y="67"/>
                    <a:pt x="275" y="8"/>
                    <a:pt x="275" y="7"/>
                  </a:cubicBezTo>
                  <a:cubicBezTo>
                    <a:pt x="276" y="5"/>
                    <a:pt x="276" y="2"/>
                    <a:pt x="273" y="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3" name="îṧļiḋé"/>
            <p:cNvSpPr/>
            <p:nvPr/>
          </p:nvSpPr>
          <p:spPr bwMode="auto">
            <a:xfrm>
              <a:off x="4437064" y="4341813"/>
              <a:ext cx="936625" cy="1158875"/>
            </a:xfrm>
            <a:custGeom>
              <a:avLst/>
              <a:gdLst>
                <a:gd name="T0" fmla="*/ 139 w 305"/>
                <a:gd name="T1" fmla="*/ 341 h 378"/>
                <a:gd name="T2" fmla="*/ 146 w 305"/>
                <a:gd name="T3" fmla="*/ 378 h 378"/>
                <a:gd name="T4" fmla="*/ 266 w 305"/>
                <a:gd name="T5" fmla="*/ 378 h 378"/>
                <a:gd name="T6" fmla="*/ 285 w 305"/>
                <a:gd name="T7" fmla="*/ 267 h 378"/>
                <a:gd name="T8" fmla="*/ 242 w 305"/>
                <a:gd name="T9" fmla="*/ 235 h 378"/>
                <a:gd name="T10" fmla="*/ 198 w 305"/>
                <a:gd name="T11" fmla="*/ 139 h 378"/>
                <a:gd name="T12" fmla="*/ 106 w 305"/>
                <a:gd name="T13" fmla="*/ 75 h 378"/>
                <a:gd name="T14" fmla="*/ 7 w 305"/>
                <a:gd name="T15" fmla="*/ 60 h 378"/>
                <a:gd name="T16" fmla="*/ 35 w 305"/>
                <a:gd name="T17" fmla="*/ 184 h 378"/>
                <a:gd name="T18" fmla="*/ 69 w 305"/>
                <a:gd name="T19" fmla="*/ 279 h 378"/>
                <a:gd name="T20" fmla="*/ 139 w 305"/>
                <a:gd name="T21" fmla="*/ 341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5" h="378">
                  <a:moveTo>
                    <a:pt x="139" y="341"/>
                  </a:moveTo>
                  <a:cubicBezTo>
                    <a:pt x="138" y="354"/>
                    <a:pt x="141" y="366"/>
                    <a:pt x="146" y="378"/>
                  </a:cubicBezTo>
                  <a:cubicBezTo>
                    <a:pt x="266" y="378"/>
                    <a:pt x="266" y="378"/>
                    <a:pt x="266" y="378"/>
                  </a:cubicBezTo>
                  <a:cubicBezTo>
                    <a:pt x="296" y="350"/>
                    <a:pt x="305" y="304"/>
                    <a:pt x="285" y="267"/>
                  </a:cubicBezTo>
                  <a:cubicBezTo>
                    <a:pt x="276" y="250"/>
                    <a:pt x="262" y="237"/>
                    <a:pt x="242" y="235"/>
                  </a:cubicBezTo>
                  <a:cubicBezTo>
                    <a:pt x="177" y="227"/>
                    <a:pt x="222" y="178"/>
                    <a:pt x="198" y="139"/>
                  </a:cubicBezTo>
                  <a:cubicBezTo>
                    <a:pt x="171" y="94"/>
                    <a:pt x="123" y="111"/>
                    <a:pt x="106" y="75"/>
                  </a:cubicBezTo>
                  <a:cubicBezTo>
                    <a:pt x="83" y="26"/>
                    <a:pt x="14" y="0"/>
                    <a:pt x="7" y="60"/>
                  </a:cubicBezTo>
                  <a:cubicBezTo>
                    <a:pt x="0" y="120"/>
                    <a:pt x="54" y="141"/>
                    <a:pt x="35" y="184"/>
                  </a:cubicBezTo>
                  <a:cubicBezTo>
                    <a:pt x="15" y="226"/>
                    <a:pt x="28" y="271"/>
                    <a:pt x="69" y="279"/>
                  </a:cubicBezTo>
                  <a:cubicBezTo>
                    <a:pt x="110" y="287"/>
                    <a:pt x="140" y="291"/>
                    <a:pt x="139" y="34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4" name="íSḻîdê"/>
            <p:cNvSpPr/>
            <p:nvPr/>
          </p:nvSpPr>
          <p:spPr bwMode="auto">
            <a:xfrm>
              <a:off x="4635501" y="4660900"/>
              <a:ext cx="565150" cy="839788"/>
            </a:xfrm>
            <a:custGeom>
              <a:avLst/>
              <a:gdLst>
                <a:gd name="T0" fmla="*/ 184 w 184"/>
                <a:gd name="T1" fmla="*/ 274 h 274"/>
                <a:gd name="T2" fmla="*/ 9 w 184"/>
                <a:gd name="T3" fmla="*/ 3 h 274"/>
                <a:gd name="T4" fmla="*/ 3 w 184"/>
                <a:gd name="T5" fmla="*/ 2 h 274"/>
                <a:gd name="T6" fmla="*/ 1 w 184"/>
                <a:gd name="T7" fmla="*/ 8 h 274"/>
                <a:gd name="T8" fmla="*/ 172 w 184"/>
                <a:gd name="T9" fmla="*/ 274 h 274"/>
                <a:gd name="T10" fmla="*/ 184 w 184"/>
                <a:gd name="T1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" h="274">
                  <a:moveTo>
                    <a:pt x="184" y="274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1" y="8"/>
                  </a:cubicBezTo>
                  <a:cubicBezTo>
                    <a:pt x="172" y="274"/>
                    <a:pt x="172" y="274"/>
                    <a:pt x="172" y="274"/>
                  </a:cubicBezTo>
                  <a:lnTo>
                    <a:pt x="184" y="274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5" name="íṡḷîďé"/>
            <p:cNvSpPr/>
            <p:nvPr/>
          </p:nvSpPr>
          <p:spPr bwMode="auto">
            <a:xfrm>
              <a:off x="4814889" y="3856038"/>
              <a:ext cx="892175" cy="1644650"/>
            </a:xfrm>
            <a:custGeom>
              <a:avLst/>
              <a:gdLst>
                <a:gd name="T0" fmla="*/ 41 w 291"/>
                <a:gd name="T1" fmla="*/ 341 h 536"/>
                <a:gd name="T2" fmla="*/ 86 w 291"/>
                <a:gd name="T3" fmla="*/ 447 h 536"/>
                <a:gd name="T4" fmla="*/ 82 w 291"/>
                <a:gd name="T5" fmla="*/ 536 h 536"/>
                <a:gd name="T6" fmla="*/ 247 w 291"/>
                <a:gd name="T7" fmla="*/ 536 h 536"/>
                <a:gd name="T8" fmla="*/ 289 w 291"/>
                <a:gd name="T9" fmla="*/ 443 h 536"/>
                <a:gd name="T10" fmla="*/ 257 w 291"/>
                <a:gd name="T11" fmla="*/ 384 h 536"/>
                <a:gd name="T12" fmla="*/ 260 w 291"/>
                <a:gd name="T13" fmla="*/ 254 h 536"/>
                <a:gd name="T14" fmla="*/ 191 w 291"/>
                <a:gd name="T15" fmla="*/ 134 h 536"/>
                <a:gd name="T16" fmla="*/ 89 w 291"/>
                <a:gd name="T17" fmla="*/ 63 h 536"/>
                <a:gd name="T18" fmla="*/ 53 w 291"/>
                <a:gd name="T19" fmla="*/ 216 h 536"/>
                <a:gd name="T20" fmla="*/ 41 w 291"/>
                <a:gd name="T21" fmla="*/ 341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1" h="536">
                  <a:moveTo>
                    <a:pt x="41" y="341"/>
                  </a:moveTo>
                  <a:cubicBezTo>
                    <a:pt x="82" y="372"/>
                    <a:pt x="114" y="392"/>
                    <a:pt x="86" y="447"/>
                  </a:cubicBezTo>
                  <a:cubicBezTo>
                    <a:pt x="71" y="477"/>
                    <a:pt x="71" y="511"/>
                    <a:pt x="82" y="536"/>
                  </a:cubicBezTo>
                  <a:cubicBezTo>
                    <a:pt x="247" y="536"/>
                    <a:pt x="247" y="536"/>
                    <a:pt x="247" y="536"/>
                  </a:cubicBezTo>
                  <a:cubicBezTo>
                    <a:pt x="274" y="514"/>
                    <a:pt x="291" y="480"/>
                    <a:pt x="289" y="443"/>
                  </a:cubicBezTo>
                  <a:cubicBezTo>
                    <a:pt x="287" y="420"/>
                    <a:pt x="279" y="398"/>
                    <a:pt x="257" y="384"/>
                  </a:cubicBezTo>
                  <a:cubicBezTo>
                    <a:pt x="189" y="341"/>
                    <a:pt x="266" y="310"/>
                    <a:pt x="260" y="254"/>
                  </a:cubicBezTo>
                  <a:cubicBezTo>
                    <a:pt x="254" y="188"/>
                    <a:pt x="191" y="183"/>
                    <a:pt x="191" y="134"/>
                  </a:cubicBezTo>
                  <a:cubicBezTo>
                    <a:pt x="192" y="66"/>
                    <a:pt x="129" y="0"/>
                    <a:pt x="89" y="63"/>
                  </a:cubicBezTo>
                  <a:cubicBezTo>
                    <a:pt x="49" y="127"/>
                    <a:pt x="98" y="179"/>
                    <a:pt x="53" y="216"/>
                  </a:cubicBezTo>
                  <a:cubicBezTo>
                    <a:pt x="9" y="254"/>
                    <a:pt x="0" y="310"/>
                    <a:pt x="41" y="341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6" name="ís1ídè"/>
            <p:cNvSpPr/>
            <p:nvPr/>
          </p:nvSpPr>
          <p:spPr bwMode="auto">
            <a:xfrm>
              <a:off x="5200651" y="4306888"/>
              <a:ext cx="190500" cy="1193800"/>
            </a:xfrm>
            <a:custGeom>
              <a:avLst/>
              <a:gdLst>
                <a:gd name="T0" fmla="*/ 50 w 62"/>
                <a:gd name="T1" fmla="*/ 389 h 389"/>
                <a:gd name="T2" fmla="*/ 62 w 62"/>
                <a:gd name="T3" fmla="*/ 389 h 389"/>
                <a:gd name="T4" fmla="*/ 12 w 62"/>
                <a:gd name="T5" fmla="*/ 5 h 389"/>
                <a:gd name="T6" fmla="*/ 6 w 62"/>
                <a:gd name="T7" fmla="*/ 0 h 389"/>
                <a:gd name="T8" fmla="*/ 1 w 62"/>
                <a:gd name="T9" fmla="*/ 7 h 389"/>
                <a:gd name="T10" fmla="*/ 50 w 62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389">
                  <a:moveTo>
                    <a:pt x="50" y="389"/>
                  </a:moveTo>
                  <a:cubicBezTo>
                    <a:pt x="62" y="389"/>
                    <a:pt x="62" y="389"/>
                    <a:pt x="62" y="389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1" y="7"/>
                  </a:cubicBezTo>
                  <a:lnTo>
                    <a:pt x="50" y="389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7" name="ís1ídé"/>
            <p:cNvSpPr/>
            <p:nvPr/>
          </p:nvSpPr>
          <p:spPr bwMode="auto">
            <a:xfrm>
              <a:off x="3478214" y="3844925"/>
              <a:ext cx="420688" cy="1658938"/>
            </a:xfrm>
            <a:custGeom>
              <a:avLst/>
              <a:gdLst>
                <a:gd name="T0" fmla="*/ 137 w 137"/>
                <a:gd name="T1" fmla="*/ 541 h 541"/>
                <a:gd name="T2" fmla="*/ 43 w 137"/>
                <a:gd name="T3" fmla="*/ 11 h 541"/>
                <a:gd name="T4" fmla="*/ 40 w 137"/>
                <a:gd name="T5" fmla="*/ 2 h 541"/>
                <a:gd name="T6" fmla="*/ 31 w 137"/>
                <a:gd name="T7" fmla="*/ 5 h 541"/>
                <a:gd name="T8" fmla="*/ 28 w 137"/>
                <a:gd name="T9" fmla="*/ 254 h 541"/>
                <a:gd name="T10" fmla="*/ 122 w 137"/>
                <a:gd name="T11" fmla="*/ 541 h 541"/>
                <a:gd name="T12" fmla="*/ 137 w 137"/>
                <a:gd name="T13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541">
                  <a:moveTo>
                    <a:pt x="137" y="541"/>
                  </a:moveTo>
                  <a:cubicBezTo>
                    <a:pt x="32" y="283"/>
                    <a:pt x="0" y="100"/>
                    <a:pt x="43" y="11"/>
                  </a:cubicBezTo>
                  <a:cubicBezTo>
                    <a:pt x="45" y="8"/>
                    <a:pt x="44" y="4"/>
                    <a:pt x="40" y="2"/>
                  </a:cubicBezTo>
                  <a:cubicBezTo>
                    <a:pt x="37" y="0"/>
                    <a:pt x="32" y="2"/>
                    <a:pt x="31" y="5"/>
                  </a:cubicBezTo>
                  <a:cubicBezTo>
                    <a:pt x="4" y="59"/>
                    <a:pt x="3" y="142"/>
                    <a:pt x="28" y="254"/>
                  </a:cubicBezTo>
                  <a:cubicBezTo>
                    <a:pt x="46" y="335"/>
                    <a:pt x="78" y="431"/>
                    <a:pt x="122" y="541"/>
                  </a:cubicBezTo>
                  <a:lnTo>
                    <a:pt x="137" y="541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8" name="îṣ1ïḓe"/>
            <p:cNvSpPr/>
            <p:nvPr/>
          </p:nvSpPr>
          <p:spPr bwMode="auto">
            <a:xfrm>
              <a:off x="3257551" y="4046538"/>
              <a:ext cx="292100" cy="325438"/>
            </a:xfrm>
            <a:custGeom>
              <a:avLst/>
              <a:gdLst>
                <a:gd name="T0" fmla="*/ 86 w 95"/>
                <a:gd name="T1" fmla="*/ 87 h 106"/>
                <a:gd name="T2" fmla="*/ 0 w 95"/>
                <a:gd name="T3" fmla="*/ 4 h 106"/>
                <a:gd name="T4" fmla="*/ 86 w 95"/>
                <a:gd name="T5" fmla="*/ 8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06">
                  <a:moveTo>
                    <a:pt x="86" y="87"/>
                  </a:moveTo>
                  <a:cubicBezTo>
                    <a:pt x="86" y="87"/>
                    <a:pt x="30" y="106"/>
                    <a:pt x="0" y="4"/>
                  </a:cubicBezTo>
                  <a:cubicBezTo>
                    <a:pt x="0" y="4"/>
                    <a:pt x="95" y="0"/>
                    <a:pt x="86" y="87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9" name="íSḻíḋè"/>
            <p:cNvSpPr/>
            <p:nvPr/>
          </p:nvSpPr>
          <p:spPr bwMode="auto">
            <a:xfrm>
              <a:off x="3494089" y="4197350"/>
              <a:ext cx="334963" cy="290513"/>
            </a:xfrm>
            <a:custGeom>
              <a:avLst/>
              <a:gdLst>
                <a:gd name="T0" fmla="*/ 22 w 109"/>
                <a:gd name="T1" fmla="*/ 91 h 95"/>
                <a:gd name="T2" fmla="*/ 99 w 109"/>
                <a:gd name="T3" fmla="*/ 0 h 95"/>
                <a:gd name="T4" fmla="*/ 22 w 109"/>
                <a:gd name="T5" fmla="*/ 9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22" y="91"/>
                  </a:moveTo>
                  <a:cubicBezTo>
                    <a:pt x="22" y="91"/>
                    <a:pt x="0" y="35"/>
                    <a:pt x="99" y="0"/>
                  </a:cubicBezTo>
                  <a:cubicBezTo>
                    <a:pt x="99" y="0"/>
                    <a:pt x="109" y="95"/>
                    <a:pt x="22" y="91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0" name="íṣḻïdê"/>
            <p:cNvSpPr/>
            <p:nvPr/>
          </p:nvSpPr>
          <p:spPr bwMode="auto">
            <a:xfrm>
              <a:off x="3429001" y="3660775"/>
              <a:ext cx="374650" cy="339725"/>
            </a:xfrm>
            <a:custGeom>
              <a:avLst/>
              <a:gdLst>
                <a:gd name="T0" fmla="*/ 39 w 122"/>
                <a:gd name="T1" fmla="*/ 111 h 111"/>
                <a:gd name="T2" fmla="*/ 82 w 122"/>
                <a:gd name="T3" fmla="*/ 0 h 111"/>
                <a:gd name="T4" fmla="*/ 39 w 122"/>
                <a:gd name="T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" h="111">
                  <a:moveTo>
                    <a:pt x="39" y="111"/>
                  </a:moveTo>
                  <a:cubicBezTo>
                    <a:pt x="39" y="111"/>
                    <a:pt x="0" y="66"/>
                    <a:pt x="82" y="0"/>
                  </a:cubicBezTo>
                  <a:cubicBezTo>
                    <a:pt x="82" y="0"/>
                    <a:pt x="122" y="86"/>
                    <a:pt x="39" y="111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1" name="îṡ1iḓé"/>
            <p:cNvSpPr/>
            <p:nvPr/>
          </p:nvSpPr>
          <p:spPr bwMode="auto">
            <a:xfrm>
              <a:off x="3294064" y="4543425"/>
              <a:ext cx="334963" cy="374650"/>
            </a:xfrm>
            <a:custGeom>
              <a:avLst/>
              <a:gdLst>
                <a:gd name="T0" fmla="*/ 109 w 109"/>
                <a:gd name="T1" fmla="*/ 85 h 122"/>
                <a:gd name="T2" fmla="*/ 0 w 109"/>
                <a:gd name="T3" fmla="*/ 37 h 122"/>
                <a:gd name="T4" fmla="*/ 109 w 109"/>
                <a:gd name="T5" fmla="*/ 8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122">
                  <a:moveTo>
                    <a:pt x="109" y="85"/>
                  </a:moveTo>
                  <a:cubicBezTo>
                    <a:pt x="109" y="85"/>
                    <a:pt x="62" y="122"/>
                    <a:pt x="0" y="37"/>
                  </a:cubicBezTo>
                  <a:cubicBezTo>
                    <a:pt x="0" y="37"/>
                    <a:pt x="88" y="0"/>
                    <a:pt x="109" y="8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2" name="î$ḷiďe"/>
            <p:cNvSpPr/>
            <p:nvPr/>
          </p:nvSpPr>
          <p:spPr bwMode="auto">
            <a:xfrm>
              <a:off x="3595689" y="4648200"/>
              <a:ext cx="361950" cy="315913"/>
            </a:xfrm>
            <a:custGeom>
              <a:avLst/>
              <a:gdLst>
                <a:gd name="T0" fmla="*/ 32 w 118"/>
                <a:gd name="T1" fmla="*/ 103 h 103"/>
                <a:gd name="T2" fmla="*/ 92 w 118"/>
                <a:gd name="T3" fmla="*/ 0 h 103"/>
                <a:gd name="T4" fmla="*/ 32 w 118"/>
                <a:gd name="T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103">
                  <a:moveTo>
                    <a:pt x="32" y="103"/>
                  </a:moveTo>
                  <a:cubicBezTo>
                    <a:pt x="32" y="103"/>
                    <a:pt x="0" y="52"/>
                    <a:pt x="92" y="0"/>
                  </a:cubicBezTo>
                  <a:cubicBezTo>
                    <a:pt x="92" y="0"/>
                    <a:pt x="118" y="92"/>
                    <a:pt x="32" y="103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3" name="îş1ídè"/>
            <p:cNvSpPr/>
            <p:nvPr/>
          </p:nvSpPr>
          <p:spPr bwMode="auto">
            <a:xfrm>
              <a:off x="3421064" y="4933950"/>
              <a:ext cx="336550" cy="373063"/>
            </a:xfrm>
            <a:custGeom>
              <a:avLst/>
              <a:gdLst>
                <a:gd name="T0" fmla="*/ 110 w 110"/>
                <a:gd name="T1" fmla="*/ 84 h 122"/>
                <a:gd name="T2" fmla="*/ 0 w 110"/>
                <a:gd name="T3" fmla="*/ 38 h 122"/>
                <a:gd name="T4" fmla="*/ 110 w 110"/>
                <a:gd name="T5" fmla="*/ 8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" h="122">
                  <a:moveTo>
                    <a:pt x="110" y="84"/>
                  </a:moveTo>
                  <a:cubicBezTo>
                    <a:pt x="110" y="84"/>
                    <a:pt x="64" y="122"/>
                    <a:pt x="0" y="38"/>
                  </a:cubicBezTo>
                  <a:cubicBezTo>
                    <a:pt x="0" y="38"/>
                    <a:pt x="88" y="0"/>
                    <a:pt x="110" y="84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4" name="ïŝḷîḋê"/>
            <p:cNvSpPr/>
            <p:nvPr/>
          </p:nvSpPr>
          <p:spPr bwMode="auto">
            <a:xfrm>
              <a:off x="6097589" y="3957638"/>
              <a:ext cx="798513" cy="1524000"/>
            </a:xfrm>
            <a:custGeom>
              <a:avLst/>
              <a:gdLst>
                <a:gd name="T0" fmla="*/ 260 w 260"/>
                <a:gd name="T1" fmla="*/ 492 h 497"/>
                <a:gd name="T2" fmla="*/ 25 w 260"/>
                <a:gd name="T3" fmla="*/ 9 h 497"/>
                <a:gd name="T4" fmla="*/ 19 w 260"/>
                <a:gd name="T5" fmla="*/ 1 h 497"/>
                <a:gd name="T6" fmla="*/ 11 w 260"/>
                <a:gd name="T7" fmla="*/ 7 h 497"/>
                <a:gd name="T8" fmla="*/ 76 w 260"/>
                <a:gd name="T9" fmla="*/ 246 h 497"/>
                <a:gd name="T10" fmla="*/ 245 w 260"/>
                <a:gd name="T11" fmla="*/ 497 h 497"/>
                <a:gd name="T12" fmla="*/ 260 w 260"/>
                <a:gd name="T13" fmla="*/ 492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0" h="497">
                  <a:moveTo>
                    <a:pt x="260" y="492"/>
                  </a:moveTo>
                  <a:cubicBezTo>
                    <a:pt x="88" y="273"/>
                    <a:pt x="7" y="107"/>
                    <a:pt x="25" y="9"/>
                  </a:cubicBezTo>
                  <a:cubicBezTo>
                    <a:pt x="26" y="5"/>
                    <a:pt x="23" y="1"/>
                    <a:pt x="19" y="1"/>
                  </a:cubicBezTo>
                  <a:cubicBezTo>
                    <a:pt x="15" y="0"/>
                    <a:pt x="12" y="3"/>
                    <a:pt x="11" y="7"/>
                  </a:cubicBezTo>
                  <a:cubicBezTo>
                    <a:pt x="0" y="65"/>
                    <a:pt x="22" y="146"/>
                    <a:pt x="76" y="246"/>
                  </a:cubicBezTo>
                  <a:cubicBezTo>
                    <a:pt x="116" y="320"/>
                    <a:pt x="172" y="404"/>
                    <a:pt x="245" y="497"/>
                  </a:cubicBezTo>
                  <a:lnTo>
                    <a:pt x="260" y="492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5" name="îşḻîdè"/>
            <p:cNvSpPr/>
            <p:nvPr/>
          </p:nvSpPr>
          <p:spPr bwMode="auto">
            <a:xfrm>
              <a:off x="5883276" y="4164013"/>
              <a:ext cx="322263" cy="368300"/>
            </a:xfrm>
            <a:custGeom>
              <a:avLst/>
              <a:gdLst>
                <a:gd name="T0" fmla="*/ 105 w 105"/>
                <a:gd name="T1" fmla="*/ 86 h 120"/>
                <a:gd name="T2" fmla="*/ 0 w 105"/>
                <a:gd name="T3" fmla="*/ 30 h 120"/>
                <a:gd name="T4" fmla="*/ 105 w 105"/>
                <a:gd name="T5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120">
                  <a:moveTo>
                    <a:pt x="105" y="86"/>
                  </a:moveTo>
                  <a:cubicBezTo>
                    <a:pt x="105" y="86"/>
                    <a:pt x="56" y="120"/>
                    <a:pt x="0" y="30"/>
                  </a:cubicBezTo>
                  <a:cubicBezTo>
                    <a:pt x="0" y="30"/>
                    <a:pt x="90" y="0"/>
                    <a:pt x="105" y="86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6" name="íṩ1iďé"/>
            <p:cNvSpPr/>
            <p:nvPr/>
          </p:nvSpPr>
          <p:spPr bwMode="auto">
            <a:xfrm>
              <a:off x="6173789" y="4240213"/>
              <a:ext cx="374650" cy="331788"/>
            </a:xfrm>
            <a:custGeom>
              <a:avLst/>
              <a:gdLst>
                <a:gd name="T0" fmla="*/ 37 w 122"/>
                <a:gd name="T1" fmla="*/ 108 h 108"/>
                <a:gd name="T2" fmla="*/ 86 w 122"/>
                <a:gd name="T3" fmla="*/ 0 h 108"/>
                <a:gd name="T4" fmla="*/ 37 w 122"/>
                <a:gd name="T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" h="108">
                  <a:moveTo>
                    <a:pt x="37" y="108"/>
                  </a:moveTo>
                  <a:cubicBezTo>
                    <a:pt x="37" y="108"/>
                    <a:pt x="0" y="61"/>
                    <a:pt x="86" y="0"/>
                  </a:cubicBezTo>
                  <a:cubicBezTo>
                    <a:pt x="86" y="0"/>
                    <a:pt x="122" y="88"/>
                    <a:pt x="37" y="108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7" name="îṥḻídè"/>
            <p:cNvSpPr/>
            <p:nvPr/>
          </p:nvSpPr>
          <p:spPr bwMode="auto">
            <a:xfrm>
              <a:off x="5992814" y="3756025"/>
              <a:ext cx="377825" cy="365125"/>
            </a:xfrm>
            <a:custGeom>
              <a:avLst/>
              <a:gdLst>
                <a:gd name="T0" fmla="*/ 50 w 123"/>
                <a:gd name="T1" fmla="*/ 119 h 119"/>
                <a:gd name="T2" fmla="*/ 61 w 123"/>
                <a:gd name="T3" fmla="*/ 0 h 119"/>
                <a:gd name="T4" fmla="*/ 50 w 123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119">
                  <a:moveTo>
                    <a:pt x="50" y="119"/>
                  </a:moveTo>
                  <a:cubicBezTo>
                    <a:pt x="50" y="119"/>
                    <a:pt x="0" y="86"/>
                    <a:pt x="61" y="0"/>
                  </a:cubicBezTo>
                  <a:cubicBezTo>
                    <a:pt x="61" y="0"/>
                    <a:pt x="123" y="72"/>
                    <a:pt x="50" y="119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8" name="í$1îḓè"/>
            <p:cNvSpPr/>
            <p:nvPr/>
          </p:nvSpPr>
          <p:spPr bwMode="auto">
            <a:xfrm>
              <a:off x="6078539" y="4638675"/>
              <a:ext cx="363538" cy="381000"/>
            </a:xfrm>
            <a:custGeom>
              <a:avLst/>
              <a:gdLst>
                <a:gd name="T0" fmla="*/ 118 w 118"/>
                <a:gd name="T1" fmla="*/ 75 h 124"/>
                <a:gd name="T2" fmla="*/ 0 w 118"/>
                <a:gd name="T3" fmla="*/ 59 h 124"/>
                <a:gd name="T4" fmla="*/ 118 w 118"/>
                <a:gd name="T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124">
                  <a:moveTo>
                    <a:pt x="118" y="75"/>
                  </a:moveTo>
                  <a:cubicBezTo>
                    <a:pt x="118" y="75"/>
                    <a:pt x="83" y="124"/>
                    <a:pt x="0" y="59"/>
                  </a:cubicBezTo>
                  <a:cubicBezTo>
                    <a:pt x="0" y="59"/>
                    <a:pt x="75" y="0"/>
                    <a:pt x="118" y="7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9" name="íSļíďè"/>
            <p:cNvSpPr/>
            <p:nvPr/>
          </p:nvSpPr>
          <p:spPr bwMode="auto">
            <a:xfrm>
              <a:off x="6410326" y="4654550"/>
              <a:ext cx="384175" cy="352425"/>
            </a:xfrm>
            <a:custGeom>
              <a:avLst/>
              <a:gdLst>
                <a:gd name="T0" fmla="*/ 45 w 125"/>
                <a:gd name="T1" fmla="*/ 115 h 115"/>
                <a:gd name="T2" fmla="*/ 75 w 125"/>
                <a:gd name="T3" fmla="*/ 0 h 115"/>
                <a:gd name="T4" fmla="*/ 45 w 125"/>
                <a:gd name="T5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" h="115">
                  <a:moveTo>
                    <a:pt x="45" y="115"/>
                  </a:moveTo>
                  <a:cubicBezTo>
                    <a:pt x="45" y="115"/>
                    <a:pt x="0" y="74"/>
                    <a:pt x="75" y="0"/>
                  </a:cubicBezTo>
                  <a:cubicBezTo>
                    <a:pt x="75" y="0"/>
                    <a:pt x="125" y="81"/>
                    <a:pt x="45" y="11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0" name="işliḍê"/>
            <p:cNvSpPr/>
            <p:nvPr/>
          </p:nvSpPr>
          <p:spPr bwMode="auto">
            <a:xfrm>
              <a:off x="6308726" y="4976813"/>
              <a:ext cx="366713" cy="379413"/>
            </a:xfrm>
            <a:custGeom>
              <a:avLst/>
              <a:gdLst>
                <a:gd name="T0" fmla="*/ 119 w 119"/>
                <a:gd name="T1" fmla="*/ 75 h 124"/>
                <a:gd name="T2" fmla="*/ 0 w 119"/>
                <a:gd name="T3" fmla="*/ 61 h 124"/>
                <a:gd name="T4" fmla="*/ 119 w 119"/>
                <a:gd name="T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9" h="124">
                  <a:moveTo>
                    <a:pt x="119" y="75"/>
                  </a:moveTo>
                  <a:cubicBezTo>
                    <a:pt x="119" y="75"/>
                    <a:pt x="84" y="124"/>
                    <a:pt x="0" y="61"/>
                  </a:cubicBezTo>
                  <a:cubicBezTo>
                    <a:pt x="0" y="61"/>
                    <a:pt x="74" y="0"/>
                    <a:pt x="119" y="7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1" name="îs1íḓè"/>
            <p:cNvSpPr/>
            <p:nvPr/>
          </p:nvSpPr>
          <p:spPr bwMode="auto">
            <a:xfrm>
              <a:off x="8753476" y="1878013"/>
              <a:ext cx="111125" cy="114300"/>
            </a:xfrm>
            <a:custGeom>
              <a:avLst/>
              <a:gdLst>
                <a:gd name="T0" fmla="*/ 18 w 36"/>
                <a:gd name="T1" fmla="*/ 0 h 37"/>
                <a:gd name="T2" fmla="*/ 36 w 36"/>
                <a:gd name="T3" fmla="*/ 18 h 37"/>
                <a:gd name="T4" fmla="*/ 18 w 36"/>
                <a:gd name="T5" fmla="*/ 37 h 37"/>
                <a:gd name="T6" fmla="*/ 0 w 36"/>
                <a:gd name="T7" fmla="*/ 18 h 37"/>
                <a:gd name="T8" fmla="*/ 18 w 36"/>
                <a:gd name="T9" fmla="*/ 0 h 37"/>
                <a:gd name="T10" fmla="*/ 18 w 36"/>
                <a:gd name="T11" fmla="*/ 31 h 37"/>
                <a:gd name="T12" fmla="*/ 31 w 36"/>
                <a:gd name="T13" fmla="*/ 18 h 37"/>
                <a:gd name="T14" fmla="*/ 18 w 36"/>
                <a:gd name="T15" fmla="*/ 6 h 37"/>
                <a:gd name="T16" fmla="*/ 6 w 36"/>
                <a:gd name="T17" fmla="*/ 18 h 37"/>
                <a:gd name="T18" fmla="*/ 18 w 36"/>
                <a:gd name="T1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7">
                  <a:moveTo>
                    <a:pt x="18" y="0"/>
                  </a:moveTo>
                  <a:cubicBezTo>
                    <a:pt x="28" y="0"/>
                    <a:pt x="36" y="8"/>
                    <a:pt x="36" y="18"/>
                  </a:cubicBezTo>
                  <a:cubicBezTo>
                    <a:pt x="36" y="29"/>
                    <a:pt x="28" y="37"/>
                    <a:pt x="18" y="37"/>
                  </a:cubicBezTo>
                  <a:cubicBezTo>
                    <a:pt x="8" y="37"/>
                    <a:pt x="0" y="29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18" y="31"/>
                  </a:moveTo>
                  <a:cubicBezTo>
                    <a:pt x="25" y="31"/>
                    <a:pt x="31" y="25"/>
                    <a:pt x="31" y="18"/>
                  </a:cubicBezTo>
                  <a:cubicBezTo>
                    <a:pt x="31" y="11"/>
                    <a:pt x="25" y="6"/>
                    <a:pt x="18" y="6"/>
                  </a:cubicBezTo>
                  <a:cubicBezTo>
                    <a:pt x="11" y="6"/>
                    <a:pt x="6" y="11"/>
                    <a:pt x="6" y="18"/>
                  </a:cubicBezTo>
                  <a:cubicBezTo>
                    <a:pt x="6" y="25"/>
                    <a:pt x="11" y="31"/>
                    <a:pt x="18" y="31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2" name="iṩ1íḓè"/>
            <p:cNvSpPr/>
            <p:nvPr/>
          </p:nvSpPr>
          <p:spPr bwMode="auto">
            <a:xfrm>
              <a:off x="8523289" y="1801813"/>
              <a:ext cx="112713" cy="114300"/>
            </a:xfrm>
            <a:custGeom>
              <a:avLst/>
              <a:gdLst>
                <a:gd name="T0" fmla="*/ 18 w 37"/>
                <a:gd name="T1" fmla="*/ 0 h 37"/>
                <a:gd name="T2" fmla="*/ 37 w 37"/>
                <a:gd name="T3" fmla="*/ 19 h 37"/>
                <a:gd name="T4" fmla="*/ 18 w 37"/>
                <a:gd name="T5" fmla="*/ 37 h 37"/>
                <a:gd name="T6" fmla="*/ 0 w 37"/>
                <a:gd name="T7" fmla="*/ 19 h 37"/>
                <a:gd name="T8" fmla="*/ 18 w 37"/>
                <a:gd name="T9" fmla="*/ 0 h 37"/>
                <a:gd name="T10" fmla="*/ 18 w 37"/>
                <a:gd name="T11" fmla="*/ 31 h 37"/>
                <a:gd name="T12" fmla="*/ 31 w 37"/>
                <a:gd name="T13" fmla="*/ 19 h 37"/>
                <a:gd name="T14" fmla="*/ 18 w 37"/>
                <a:gd name="T15" fmla="*/ 6 h 37"/>
                <a:gd name="T16" fmla="*/ 6 w 37"/>
                <a:gd name="T17" fmla="*/ 19 h 37"/>
                <a:gd name="T18" fmla="*/ 18 w 37"/>
                <a:gd name="T1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8" y="0"/>
                  </a:moveTo>
                  <a:cubicBezTo>
                    <a:pt x="29" y="0"/>
                    <a:pt x="37" y="9"/>
                    <a:pt x="37" y="19"/>
                  </a:cubicBezTo>
                  <a:cubicBezTo>
                    <a:pt x="37" y="29"/>
                    <a:pt x="29" y="37"/>
                    <a:pt x="18" y="37"/>
                  </a:cubicBezTo>
                  <a:cubicBezTo>
                    <a:pt x="8" y="37"/>
                    <a:pt x="0" y="2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lose/>
                  <a:moveTo>
                    <a:pt x="18" y="31"/>
                  </a:moveTo>
                  <a:cubicBezTo>
                    <a:pt x="25" y="31"/>
                    <a:pt x="31" y="26"/>
                    <a:pt x="31" y="19"/>
                  </a:cubicBezTo>
                  <a:cubicBezTo>
                    <a:pt x="31" y="12"/>
                    <a:pt x="25" y="6"/>
                    <a:pt x="18" y="6"/>
                  </a:cubicBez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1"/>
                    <a:pt x="18" y="31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3" name="îṩļiḋê"/>
            <p:cNvSpPr/>
            <p:nvPr/>
          </p:nvSpPr>
          <p:spPr bwMode="auto">
            <a:xfrm>
              <a:off x="8507414" y="1617663"/>
              <a:ext cx="19050" cy="58738"/>
            </a:xfrm>
            <a:custGeom>
              <a:avLst/>
              <a:gdLst>
                <a:gd name="T0" fmla="*/ 3 w 6"/>
                <a:gd name="T1" fmla="*/ 0 h 19"/>
                <a:gd name="T2" fmla="*/ 6 w 6"/>
                <a:gd name="T3" fmla="*/ 3 h 19"/>
                <a:gd name="T4" fmla="*/ 6 w 6"/>
                <a:gd name="T5" fmla="*/ 16 h 19"/>
                <a:gd name="T6" fmla="*/ 3 w 6"/>
                <a:gd name="T7" fmla="*/ 19 h 19"/>
                <a:gd name="T8" fmla="*/ 0 w 6"/>
                <a:gd name="T9" fmla="*/ 16 h 19"/>
                <a:gd name="T10" fmla="*/ 0 w 6"/>
                <a:gd name="T11" fmla="*/ 3 h 19"/>
                <a:gd name="T12" fmla="*/ 3 w 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9">
                  <a:moveTo>
                    <a:pt x="3" y="0"/>
                  </a:moveTo>
                  <a:cubicBezTo>
                    <a:pt x="4" y="0"/>
                    <a:pt x="6" y="1"/>
                    <a:pt x="6" y="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4" y="19"/>
                    <a:pt x="3" y="19"/>
                  </a:cubicBezTo>
                  <a:cubicBezTo>
                    <a:pt x="1" y="19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4" name="îşlîḋe"/>
            <p:cNvSpPr/>
            <p:nvPr/>
          </p:nvSpPr>
          <p:spPr bwMode="auto">
            <a:xfrm>
              <a:off x="8507414" y="1550988"/>
              <a:ext cx="19050" cy="53975"/>
            </a:xfrm>
            <a:custGeom>
              <a:avLst/>
              <a:gdLst>
                <a:gd name="T0" fmla="*/ 3 w 6"/>
                <a:gd name="T1" fmla="*/ 0 h 18"/>
                <a:gd name="T2" fmla="*/ 6 w 6"/>
                <a:gd name="T3" fmla="*/ 3 h 18"/>
                <a:gd name="T4" fmla="*/ 6 w 6"/>
                <a:gd name="T5" fmla="*/ 16 h 18"/>
                <a:gd name="T6" fmla="*/ 3 w 6"/>
                <a:gd name="T7" fmla="*/ 18 h 18"/>
                <a:gd name="T8" fmla="*/ 0 w 6"/>
                <a:gd name="T9" fmla="*/ 16 h 18"/>
                <a:gd name="T10" fmla="*/ 0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4" y="0"/>
                    <a:pt x="6" y="1"/>
                    <a:pt x="6" y="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4" y="18"/>
                    <a:pt x="3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5" name="ïSļïďê"/>
            <p:cNvSpPr/>
            <p:nvPr/>
          </p:nvSpPr>
          <p:spPr bwMode="auto">
            <a:xfrm>
              <a:off x="8451851" y="1603375"/>
              <a:ext cx="52388" cy="17463"/>
            </a:xfrm>
            <a:custGeom>
              <a:avLst/>
              <a:gdLst>
                <a:gd name="T0" fmla="*/ 3 w 17"/>
                <a:gd name="T1" fmla="*/ 0 h 6"/>
                <a:gd name="T2" fmla="*/ 14 w 17"/>
                <a:gd name="T3" fmla="*/ 0 h 6"/>
                <a:gd name="T4" fmla="*/ 17 w 17"/>
                <a:gd name="T5" fmla="*/ 3 h 6"/>
                <a:gd name="T6" fmla="*/ 14 w 17"/>
                <a:gd name="T7" fmla="*/ 6 h 6"/>
                <a:gd name="T8" fmla="*/ 3 w 17"/>
                <a:gd name="T9" fmla="*/ 6 h 6"/>
                <a:gd name="T10" fmla="*/ 0 w 17"/>
                <a:gd name="T11" fmla="*/ 3 h 6"/>
                <a:gd name="T12" fmla="*/ 3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2"/>
                    <a:pt x="17" y="3"/>
                  </a:cubicBezTo>
                  <a:cubicBezTo>
                    <a:pt x="17" y="5"/>
                    <a:pt x="16" y="6"/>
                    <a:pt x="1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6" name="îṡ1iḑê"/>
            <p:cNvSpPr/>
            <p:nvPr/>
          </p:nvSpPr>
          <p:spPr bwMode="auto">
            <a:xfrm>
              <a:off x="8526464" y="1603375"/>
              <a:ext cx="52388" cy="17463"/>
            </a:xfrm>
            <a:custGeom>
              <a:avLst/>
              <a:gdLst>
                <a:gd name="T0" fmla="*/ 3 w 17"/>
                <a:gd name="T1" fmla="*/ 0 h 6"/>
                <a:gd name="T2" fmla="*/ 15 w 17"/>
                <a:gd name="T3" fmla="*/ 0 h 6"/>
                <a:gd name="T4" fmla="*/ 17 w 17"/>
                <a:gd name="T5" fmla="*/ 3 h 6"/>
                <a:gd name="T6" fmla="*/ 15 w 17"/>
                <a:gd name="T7" fmla="*/ 6 h 6"/>
                <a:gd name="T8" fmla="*/ 3 w 17"/>
                <a:gd name="T9" fmla="*/ 6 h 6"/>
                <a:gd name="T10" fmla="*/ 0 w 17"/>
                <a:gd name="T11" fmla="*/ 3 h 6"/>
                <a:gd name="T12" fmla="*/ 3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2"/>
                    <a:pt x="17" y="3"/>
                  </a:cubicBezTo>
                  <a:cubicBezTo>
                    <a:pt x="17" y="5"/>
                    <a:pt x="16" y="6"/>
                    <a:pt x="15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7" name="ísľîḓè"/>
            <p:cNvSpPr/>
            <p:nvPr/>
          </p:nvSpPr>
          <p:spPr bwMode="auto">
            <a:xfrm>
              <a:off x="8747126" y="1679575"/>
              <a:ext cx="15875" cy="58738"/>
            </a:xfrm>
            <a:custGeom>
              <a:avLst/>
              <a:gdLst>
                <a:gd name="T0" fmla="*/ 2 w 5"/>
                <a:gd name="T1" fmla="*/ 0 h 19"/>
                <a:gd name="T2" fmla="*/ 5 w 5"/>
                <a:gd name="T3" fmla="*/ 3 h 19"/>
                <a:gd name="T4" fmla="*/ 5 w 5"/>
                <a:gd name="T5" fmla="*/ 16 h 19"/>
                <a:gd name="T6" fmla="*/ 2 w 5"/>
                <a:gd name="T7" fmla="*/ 19 h 19"/>
                <a:gd name="T8" fmla="*/ 0 w 5"/>
                <a:gd name="T9" fmla="*/ 16 h 19"/>
                <a:gd name="T10" fmla="*/ 0 w 5"/>
                <a:gd name="T11" fmla="*/ 3 h 19"/>
                <a:gd name="T12" fmla="*/ 2 w 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9">
                  <a:moveTo>
                    <a:pt x="2" y="0"/>
                  </a:moveTo>
                  <a:cubicBezTo>
                    <a:pt x="4" y="0"/>
                    <a:pt x="5" y="2"/>
                    <a:pt x="5" y="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8"/>
                    <a:pt x="4" y="19"/>
                    <a:pt x="2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8" name="iSľiďè"/>
            <p:cNvSpPr/>
            <p:nvPr/>
          </p:nvSpPr>
          <p:spPr bwMode="auto">
            <a:xfrm>
              <a:off x="8747126" y="1611313"/>
              <a:ext cx="15875" cy="58738"/>
            </a:xfrm>
            <a:custGeom>
              <a:avLst/>
              <a:gdLst>
                <a:gd name="T0" fmla="*/ 2 w 5"/>
                <a:gd name="T1" fmla="*/ 0 h 19"/>
                <a:gd name="T2" fmla="*/ 5 w 5"/>
                <a:gd name="T3" fmla="*/ 3 h 19"/>
                <a:gd name="T4" fmla="*/ 5 w 5"/>
                <a:gd name="T5" fmla="*/ 16 h 19"/>
                <a:gd name="T6" fmla="*/ 2 w 5"/>
                <a:gd name="T7" fmla="*/ 19 h 19"/>
                <a:gd name="T8" fmla="*/ 0 w 5"/>
                <a:gd name="T9" fmla="*/ 16 h 19"/>
                <a:gd name="T10" fmla="*/ 0 w 5"/>
                <a:gd name="T11" fmla="*/ 3 h 19"/>
                <a:gd name="T12" fmla="*/ 2 w 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9">
                  <a:moveTo>
                    <a:pt x="2" y="0"/>
                  </a:moveTo>
                  <a:cubicBezTo>
                    <a:pt x="4" y="0"/>
                    <a:pt x="5" y="2"/>
                    <a:pt x="5" y="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4" y="19"/>
                    <a:pt x="2" y="19"/>
                  </a:cubicBezTo>
                  <a:cubicBezTo>
                    <a:pt x="1" y="19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9" name="îSḷiḑé"/>
            <p:cNvSpPr/>
            <p:nvPr/>
          </p:nvSpPr>
          <p:spPr bwMode="auto">
            <a:xfrm>
              <a:off x="8691564" y="1666875"/>
              <a:ext cx="52388" cy="15875"/>
            </a:xfrm>
            <a:custGeom>
              <a:avLst/>
              <a:gdLst>
                <a:gd name="T0" fmla="*/ 3 w 17"/>
                <a:gd name="T1" fmla="*/ 0 h 5"/>
                <a:gd name="T2" fmla="*/ 14 w 17"/>
                <a:gd name="T3" fmla="*/ 0 h 5"/>
                <a:gd name="T4" fmla="*/ 17 w 17"/>
                <a:gd name="T5" fmla="*/ 3 h 5"/>
                <a:gd name="T6" fmla="*/ 14 w 17"/>
                <a:gd name="T7" fmla="*/ 5 h 5"/>
                <a:gd name="T8" fmla="*/ 3 w 17"/>
                <a:gd name="T9" fmla="*/ 5 h 5"/>
                <a:gd name="T10" fmla="*/ 0 w 17"/>
                <a:gd name="T11" fmla="*/ 3 h 5"/>
                <a:gd name="T12" fmla="*/ 3 w 1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">
                  <a:moveTo>
                    <a:pt x="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3"/>
                  </a:cubicBezTo>
                  <a:cubicBezTo>
                    <a:pt x="17" y="4"/>
                    <a:pt x="16" y="5"/>
                    <a:pt x="1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0" name="îSḻiḑé"/>
            <p:cNvSpPr/>
            <p:nvPr/>
          </p:nvSpPr>
          <p:spPr bwMode="auto">
            <a:xfrm>
              <a:off x="8766176" y="1666875"/>
              <a:ext cx="52388" cy="15875"/>
            </a:xfrm>
            <a:custGeom>
              <a:avLst/>
              <a:gdLst>
                <a:gd name="T0" fmla="*/ 3 w 17"/>
                <a:gd name="T1" fmla="*/ 0 h 5"/>
                <a:gd name="T2" fmla="*/ 14 w 17"/>
                <a:gd name="T3" fmla="*/ 0 h 5"/>
                <a:gd name="T4" fmla="*/ 17 w 17"/>
                <a:gd name="T5" fmla="*/ 3 h 5"/>
                <a:gd name="T6" fmla="*/ 14 w 17"/>
                <a:gd name="T7" fmla="*/ 5 h 5"/>
                <a:gd name="T8" fmla="*/ 3 w 17"/>
                <a:gd name="T9" fmla="*/ 5 h 5"/>
                <a:gd name="T10" fmla="*/ 0 w 17"/>
                <a:gd name="T11" fmla="*/ 3 h 5"/>
                <a:gd name="T12" fmla="*/ 3 w 1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">
                  <a:moveTo>
                    <a:pt x="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3"/>
                  </a:cubicBezTo>
                  <a:cubicBezTo>
                    <a:pt x="17" y="4"/>
                    <a:pt x="16" y="5"/>
                    <a:pt x="1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1" name="ïśļiďè"/>
            <p:cNvSpPr/>
            <p:nvPr/>
          </p:nvSpPr>
          <p:spPr bwMode="auto">
            <a:xfrm>
              <a:off x="3402014" y="1739900"/>
              <a:ext cx="111125" cy="111125"/>
            </a:xfrm>
            <a:custGeom>
              <a:avLst/>
              <a:gdLst>
                <a:gd name="T0" fmla="*/ 36 w 36"/>
                <a:gd name="T1" fmla="*/ 18 h 36"/>
                <a:gd name="T2" fmla="*/ 18 w 36"/>
                <a:gd name="T3" fmla="*/ 36 h 36"/>
                <a:gd name="T4" fmla="*/ 0 w 36"/>
                <a:gd name="T5" fmla="*/ 18 h 36"/>
                <a:gd name="T6" fmla="*/ 18 w 36"/>
                <a:gd name="T7" fmla="*/ 0 h 36"/>
                <a:gd name="T8" fmla="*/ 36 w 36"/>
                <a:gd name="T9" fmla="*/ 18 h 36"/>
                <a:gd name="T10" fmla="*/ 31 w 36"/>
                <a:gd name="T11" fmla="*/ 18 h 36"/>
                <a:gd name="T12" fmla="*/ 18 w 36"/>
                <a:gd name="T13" fmla="*/ 6 h 36"/>
                <a:gd name="T14" fmla="*/ 5 w 36"/>
                <a:gd name="T15" fmla="*/ 18 h 36"/>
                <a:gd name="T16" fmla="*/ 18 w 36"/>
                <a:gd name="T17" fmla="*/ 31 h 36"/>
                <a:gd name="T18" fmla="*/ 31 w 36"/>
                <a:gd name="T1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36" y="18"/>
                  </a:moveTo>
                  <a:cubicBezTo>
                    <a:pt x="36" y="28"/>
                    <a:pt x="2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lose/>
                  <a:moveTo>
                    <a:pt x="31" y="18"/>
                  </a:moveTo>
                  <a:cubicBezTo>
                    <a:pt x="31" y="11"/>
                    <a:pt x="25" y="6"/>
                    <a:pt x="18" y="6"/>
                  </a:cubicBezTo>
                  <a:cubicBezTo>
                    <a:pt x="11" y="6"/>
                    <a:pt x="5" y="11"/>
                    <a:pt x="5" y="18"/>
                  </a:cubicBezTo>
                  <a:cubicBezTo>
                    <a:pt x="5" y="25"/>
                    <a:pt x="11" y="31"/>
                    <a:pt x="18" y="31"/>
                  </a:cubicBezTo>
                  <a:cubicBezTo>
                    <a:pt x="25" y="31"/>
                    <a:pt x="31" y="25"/>
                    <a:pt x="31" y="1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2" name="íṥḻîďe"/>
            <p:cNvSpPr/>
            <p:nvPr/>
          </p:nvSpPr>
          <p:spPr bwMode="auto">
            <a:xfrm>
              <a:off x="3629026" y="1663700"/>
              <a:ext cx="114300" cy="114300"/>
            </a:xfrm>
            <a:custGeom>
              <a:avLst/>
              <a:gdLst>
                <a:gd name="T0" fmla="*/ 37 w 37"/>
                <a:gd name="T1" fmla="*/ 18 h 37"/>
                <a:gd name="T2" fmla="*/ 19 w 37"/>
                <a:gd name="T3" fmla="*/ 37 h 37"/>
                <a:gd name="T4" fmla="*/ 0 w 37"/>
                <a:gd name="T5" fmla="*/ 18 h 37"/>
                <a:gd name="T6" fmla="*/ 19 w 37"/>
                <a:gd name="T7" fmla="*/ 0 h 37"/>
                <a:gd name="T8" fmla="*/ 37 w 37"/>
                <a:gd name="T9" fmla="*/ 18 h 37"/>
                <a:gd name="T10" fmla="*/ 31 w 37"/>
                <a:gd name="T11" fmla="*/ 18 h 37"/>
                <a:gd name="T12" fmla="*/ 19 w 37"/>
                <a:gd name="T13" fmla="*/ 6 h 37"/>
                <a:gd name="T14" fmla="*/ 6 w 37"/>
                <a:gd name="T15" fmla="*/ 18 h 37"/>
                <a:gd name="T16" fmla="*/ 19 w 37"/>
                <a:gd name="T17" fmla="*/ 31 h 37"/>
                <a:gd name="T18" fmla="*/ 31 w 37"/>
                <a:gd name="T1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37" y="18"/>
                  </a:moveTo>
                  <a:cubicBezTo>
                    <a:pt x="37" y="29"/>
                    <a:pt x="29" y="37"/>
                    <a:pt x="19" y="37"/>
                  </a:cubicBezTo>
                  <a:cubicBezTo>
                    <a:pt x="9" y="37"/>
                    <a:pt x="0" y="29"/>
                    <a:pt x="0" y="18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9" y="0"/>
                    <a:pt x="37" y="8"/>
                    <a:pt x="37" y="18"/>
                  </a:cubicBezTo>
                  <a:close/>
                  <a:moveTo>
                    <a:pt x="31" y="18"/>
                  </a:moveTo>
                  <a:cubicBezTo>
                    <a:pt x="31" y="12"/>
                    <a:pt x="26" y="6"/>
                    <a:pt x="19" y="6"/>
                  </a:cubicBezTo>
                  <a:cubicBezTo>
                    <a:pt x="12" y="6"/>
                    <a:pt x="6" y="12"/>
                    <a:pt x="6" y="18"/>
                  </a:cubicBezTo>
                  <a:cubicBezTo>
                    <a:pt x="6" y="25"/>
                    <a:pt x="12" y="31"/>
                    <a:pt x="19" y="31"/>
                  </a:cubicBezTo>
                  <a:cubicBezTo>
                    <a:pt x="26" y="31"/>
                    <a:pt x="31" y="25"/>
                    <a:pt x="31" y="1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3" name="îşlïḑe"/>
            <p:cNvSpPr/>
            <p:nvPr/>
          </p:nvSpPr>
          <p:spPr bwMode="auto">
            <a:xfrm>
              <a:off x="3740151" y="1479550"/>
              <a:ext cx="17463" cy="55563"/>
            </a:xfrm>
            <a:custGeom>
              <a:avLst/>
              <a:gdLst>
                <a:gd name="T0" fmla="*/ 3 w 6"/>
                <a:gd name="T1" fmla="*/ 0 h 18"/>
                <a:gd name="T2" fmla="*/ 0 w 6"/>
                <a:gd name="T3" fmla="*/ 3 h 18"/>
                <a:gd name="T4" fmla="*/ 0 w 6"/>
                <a:gd name="T5" fmla="*/ 15 h 18"/>
                <a:gd name="T6" fmla="*/ 3 w 6"/>
                <a:gd name="T7" fmla="*/ 18 h 18"/>
                <a:gd name="T8" fmla="*/ 6 w 6"/>
                <a:gd name="T9" fmla="*/ 15 h 18"/>
                <a:gd name="T10" fmla="*/ 6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4" name="îṥ1idê"/>
            <p:cNvSpPr/>
            <p:nvPr/>
          </p:nvSpPr>
          <p:spPr bwMode="auto">
            <a:xfrm>
              <a:off x="3740151" y="1412875"/>
              <a:ext cx="17463" cy="53975"/>
            </a:xfrm>
            <a:custGeom>
              <a:avLst/>
              <a:gdLst>
                <a:gd name="T0" fmla="*/ 3 w 6"/>
                <a:gd name="T1" fmla="*/ 0 h 18"/>
                <a:gd name="T2" fmla="*/ 0 w 6"/>
                <a:gd name="T3" fmla="*/ 3 h 18"/>
                <a:gd name="T4" fmla="*/ 0 w 6"/>
                <a:gd name="T5" fmla="*/ 15 h 18"/>
                <a:gd name="T6" fmla="*/ 3 w 6"/>
                <a:gd name="T7" fmla="*/ 18 h 18"/>
                <a:gd name="T8" fmla="*/ 6 w 6"/>
                <a:gd name="T9" fmla="*/ 15 h 18"/>
                <a:gd name="T10" fmla="*/ 6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5" name="iśḷîḍé"/>
            <p:cNvSpPr/>
            <p:nvPr/>
          </p:nvSpPr>
          <p:spPr bwMode="auto">
            <a:xfrm>
              <a:off x="3760789" y="1465263"/>
              <a:ext cx="52388" cy="17463"/>
            </a:xfrm>
            <a:custGeom>
              <a:avLst/>
              <a:gdLst>
                <a:gd name="T0" fmla="*/ 14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4 w 17"/>
                <a:gd name="T9" fmla="*/ 6 h 6"/>
                <a:gd name="T10" fmla="*/ 17 w 17"/>
                <a:gd name="T11" fmla="*/ 3 h 6"/>
                <a:gd name="T12" fmla="*/ 14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1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6" name="i$ļîḓè"/>
            <p:cNvSpPr/>
            <p:nvPr/>
          </p:nvSpPr>
          <p:spPr bwMode="auto">
            <a:xfrm>
              <a:off x="3687764" y="1465263"/>
              <a:ext cx="52388" cy="17463"/>
            </a:xfrm>
            <a:custGeom>
              <a:avLst/>
              <a:gdLst>
                <a:gd name="T0" fmla="*/ 14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4 w 17"/>
                <a:gd name="T9" fmla="*/ 6 h 6"/>
                <a:gd name="T10" fmla="*/ 17 w 17"/>
                <a:gd name="T11" fmla="*/ 3 h 6"/>
                <a:gd name="T12" fmla="*/ 14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1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7" name="îşliḓè"/>
            <p:cNvSpPr/>
            <p:nvPr/>
          </p:nvSpPr>
          <p:spPr bwMode="auto">
            <a:xfrm>
              <a:off x="3503614" y="1541463"/>
              <a:ext cx="17463" cy="58738"/>
            </a:xfrm>
            <a:custGeom>
              <a:avLst/>
              <a:gdLst>
                <a:gd name="T0" fmla="*/ 3 w 6"/>
                <a:gd name="T1" fmla="*/ 0 h 19"/>
                <a:gd name="T2" fmla="*/ 0 w 6"/>
                <a:gd name="T3" fmla="*/ 3 h 19"/>
                <a:gd name="T4" fmla="*/ 0 w 6"/>
                <a:gd name="T5" fmla="*/ 16 h 19"/>
                <a:gd name="T6" fmla="*/ 3 w 6"/>
                <a:gd name="T7" fmla="*/ 19 h 19"/>
                <a:gd name="T8" fmla="*/ 6 w 6"/>
                <a:gd name="T9" fmla="*/ 16 h 19"/>
                <a:gd name="T10" fmla="*/ 6 w 6"/>
                <a:gd name="T11" fmla="*/ 3 h 19"/>
                <a:gd name="T12" fmla="*/ 3 w 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9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9"/>
                    <a:pt x="3" y="19"/>
                  </a:cubicBezTo>
                  <a:cubicBezTo>
                    <a:pt x="4" y="19"/>
                    <a:pt x="6" y="17"/>
                    <a:pt x="6" y="16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8" name="îşlïḓé"/>
            <p:cNvSpPr/>
            <p:nvPr/>
          </p:nvSpPr>
          <p:spPr bwMode="auto">
            <a:xfrm>
              <a:off x="3503614" y="1473200"/>
              <a:ext cx="17463" cy="55563"/>
            </a:xfrm>
            <a:custGeom>
              <a:avLst/>
              <a:gdLst>
                <a:gd name="T0" fmla="*/ 3 w 6"/>
                <a:gd name="T1" fmla="*/ 0 h 18"/>
                <a:gd name="T2" fmla="*/ 0 w 6"/>
                <a:gd name="T3" fmla="*/ 3 h 18"/>
                <a:gd name="T4" fmla="*/ 0 w 6"/>
                <a:gd name="T5" fmla="*/ 16 h 18"/>
                <a:gd name="T6" fmla="*/ 3 w 6"/>
                <a:gd name="T7" fmla="*/ 18 h 18"/>
                <a:gd name="T8" fmla="*/ 6 w 6"/>
                <a:gd name="T9" fmla="*/ 16 h 18"/>
                <a:gd name="T10" fmla="*/ 6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8"/>
                    <a:pt x="3" y="18"/>
                  </a:cubicBezTo>
                  <a:cubicBezTo>
                    <a:pt x="4" y="18"/>
                    <a:pt x="6" y="17"/>
                    <a:pt x="6" y="16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9" name="íŝļïḍê"/>
            <p:cNvSpPr/>
            <p:nvPr/>
          </p:nvSpPr>
          <p:spPr bwMode="auto">
            <a:xfrm>
              <a:off x="3521076" y="1525588"/>
              <a:ext cx="52388" cy="19050"/>
            </a:xfrm>
            <a:custGeom>
              <a:avLst/>
              <a:gdLst>
                <a:gd name="T0" fmla="*/ 15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5 w 17"/>
                <a:gd name="T9" fmla="*/ 6 h 6"/>
                <a:gd name="T10" fmla="*/ 17 w 17"/>
                <a:gd name="T11" fmla="*/ 3 h 6"/>
                <a:gd name="T12" fmla="*/ 15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2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0" name="îṧlîdé"/>
            <p:cNvSpPr/>
            <p:nvPr/>
          </p:nvSpPr>
          <p:spPr bwMode="auto">
            <a:xfrm>
              <a:off x="3448051" y="1525588"/>
              <a:ext cx="52388" cy="19050"/>
            </a:xfrm>
            <a:custGeom>
              <a:avLst/>
              <a:gdLst>
                <a:gd name="T0" fmla="*/ 14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4 w 17"/>
                <a:gd name="T9" fmla="*/ 6 h 6"/>
                <a:gd name="T10" fmla="*/ 17 w 17"/>
                <a:gd name="T11" fmla="*/ 3 h 6"/>
                <a:gd name="T12" fmla="*/ 14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2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1" name="îṧ1íḓé"/>
            <p:cNvSpPr/>
            <p:nvPr/>
          </p:nvSpPr>
          <p:spPr bwMode="auto">
            <a:xfrm>
              <a:off x="4519614" y="5267325"/>
              <a:ext cx="125413" cy="138113"/>
            </a:xfrm>
            <a:custGeom>
              <a:avLst/>
              <a:gdLst>
                <a:gd name="T0" fmla="*/ 13 w 79"/>
                <a:gd name="T1" fmla="*/ 0 h 87"/>
                <a:gd name="T2" fmla="*/ 0 w 79"/>
                <a:gd name="T3" fmla="*/ 81 h 87"/>
                <a:gd name="T4" fmla="*/ 62 w 79"/>
                <a:gd name="T5" fmla="*/ 87 h 87"/>
                <a:gd name="T6" fmla="*/ 79 w 79"/>
                <a:gd name="T7" fmla="*/ 6 h 87"/>
                <a:gd name="T8" fmla="*/ 13 w 79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7">
                  <a:moveTo>
                    <a:pt x="13" y="0"/>
                  </a:moveTo>
                  <a:lnTo>
                    <a:pt x="0" y="81"/>
                  </a:lnTo>
                  <a:lnTo>
                    <a:pt x="62" y="87"/>
                  </a:lnTo>
                  <a:lnTo>
                    <a:pt x="79" y="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2" name="íṧlïdé"/>
            <p:cNvSpPr/>
            <p:nvPr/>
          </p:nvSpPr>
          <p:spPr bwMode="auto">
            <a:xfrm>
              <a:off x="4494214" y="5356225"/>
              <a:ext cx="298450" cy="249238"/>
            </a:xfrm>
            <a:custGeom>
              <a:avLst/>
              <a:gdLst>
                <a:gd name="T0" fmla="*/ 23 w 97"/>
                <a:gd name="T1" fmla="*/ 7 h 81"/>
                <a:gd name="T2" fmla="*/ 43 w 97"/>
                <a:gd name="T3" fmla="*/ 6 h 81"/>
                <a:gd name="T4" fmla="*/ 80 w 97"/>
                <a:gd name="T5" fmla="*/ 48 h 81"/>
                <a:gd name="T6" fmla="*/ 82 w 97"/>
                <a:gd name="T7" fmla="*/ 81 h 81"/>
                <a:gd name="T8" fmla="*/ 0 w 97"/>
                <a:gd name="T9" fmla="*/ 58 h 81"/>
                <a:gd name="T10" fmla="*/ 5 w 97"/>
                <a:gd name="T11" fmla="*/ 11 h 81"/>
                <a:gd name="T12" fmla="*/ 23 w 97"/>
                <a:gd name="T13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81">
                  <a:moveTo>
                    <a:pt x="23" y="7"/>
                  </a:moveTo>
                  <a:cubicBezTo>
                    <a:pt x="23" y="7"/>
                    <a:pt x="39" y="5"/>
                    <a:pt x="43" y="6"/>
                  </a:cubicBezTo>
                  <a:cubicBezTo>
                    <a:pt x="48" y="7"/>
                    <a:pt x="71" y="44"/>
                    <a:pt x="80" y="48"/>
                  </a:cubicBezTo>
                  <a:cubicBezTo>
                    <a:pt x="97" y="54"/>
                    <a:pt x="93" y="81"/>
                    <a:pt x="82" y="81"/>
                  </a:cubicBezTo>
                  <a:cubicBezTo>
                    <a:pt x="50" y="80"/>
                    <a:pt x="0" y="58"/>
                    <a:pt x="0" y="58"/>
                  </a:cubicBezTo>
                  <a:cubicBezTo>
                    <a:pt x="0" y="58"/>
                    <a:pt x="1" y="22"/>
                    <a:pt x="5" y="11"/>
                  </a:cubicBezTo>
                  <a:cubicBezTo>
                    <a:pt x="9" y="0"/>
                    <a:pt x="14" y="9"/>
                    <a:pt x="23" y="7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3" name="ïṣḷîḑe"/>
            <p:cNvSpPr/>
            <p:nvPr/>
          </p:nvSpPr>
          <p:spPr bwMode="auto">
            <a:xfrm>
              <a:off x="4621214" y="5438775"/>
              <a:ext cx="92075" cy="42863"/>
            </a:xfrm>
            <a:custGeom>
              <a:avLst/>
              <a:gdLst>
                <a:gd name="T0" fmla="*/ 3 w 30"/>
                <a:gd name="T1" fmla="*/ 14 h 14"/>
                <a:gd name="T2" fmla="*/ 1 w 30"/>
                <a:gd name="T3" fmla="*/ 14 h 14"/>
                <a:gd name="T4" fmla="*/ 1 w 30"/>
                <a:gd name="T5" fmla="*/ 11 h 14"/>
                <a:gd name="T6" fmla="*/ 15 w 30"/>
                <a:gd name="T7" fmla="*/ 2 h 14"/>
                <a:gd name="T8" fmla="*/ 29 w 30"/>
                <a:gd name="T9" fmla="*/ 6 h 14"/>
                <a:gd name="T10" fmla="*/ 29 w 30"/>
                <a:gd name="T11" fmla="*/ 9 h 14"/>
                <a:gd name="T12" fmla="*/ 26 w 30"/>
                <a:gd name="T13" fmla="*/ 9 h 14"/>
                <a:gd name="T14" fmla="*/ 16 w 30"/>
                <a:gd name="T15" fmla="*/ 6 h 14"/>
                <a:gd name="T16" fmla="*/ 4 w 30"/>
                <a:gd name="T17" fmla="*/ 14 h 14"/>
                <a:gd name="T18" fmla="*/ 3 w 30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4">
                  <a:moveTo>
                    <a:pt x="3" y="14"/>
                  </a:moveTo>
                  <a:cubicBezTo>
                    <a:pt x="2" y="14"/>
                    <a:pt x="1" y="14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" y="10"/>
                    <a:pt x="8" y="4"/>
                    <a:pt x="15" y="2"/>
                  </a:cubicBezTo>
                  <a:cubicBezTo>
                    <a:pt x="24" y="0"/>
                    <a:pt x="29" y="6"/>
                    <a:pt x="29" y="6"/>
                  </a:cubicBezTo>
                  <a:cubicBezTo>
                    <a:pt x="30" y="7"/>
                    <a:pt x="30" y="9"/>
                    <a:pt x="29" y="9"/>
                  </a:cubicBezTo>
                  <a:cubicBezTo>
                    <a:pt x="28" y="10"/>
                    <a:pt x="27" y="10"/>
                    <a:pt x="26" y="9"/>
                  </a:cubicBezTo>
                  <a:cubicBezTo>
                    <a:pt x="26" y="9"/>
                    <a:pt x="22" y="5"/>
                    <a:pt x="16" y="6"/>
                  </a:cubicBezTo>
                  <a:cubicBezTo>
                    <a:pt x="10" y="7"/>
                    <a:pt x="4" y="14"/>
                    <a:pt x="4" y="14"/>
                  </a:cubicBezTo>
                  <a:cubicBezTo>
                    <a:pt x="4" y="14"/>
                    <a:pt x="3" y="14"/>
                    <a:pt x="3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4" name="îśļiḋé"/>
            <p:cNvSpPr/>
            <p:nvPr/>
          </p:nvSpPr>
          <p:spPr bwMode="auto">
            <a:xfrm>
              <a:off x="4605339" y="5414963"/>
              <a:ext cx="92075" cy="46038"/>
            </a:xfrm>
            <a:custGeom>
              <a:avLst/>
              <a:gdLst>
                <a:gd name="T0" fmla="*/ 3 w 30"/>
                <a:gd name="T1" fmla="*/ 15 h 15"/>
                <a:gd name="T2" fmla="*/ 1 w 30"/>
                <a:gd name="T3" fmla="*/ 14 h 15"/>
                <a:gd name="T4" fmla="*/ 1 w 30"/>
                <a:gd name="T5" fmla="*/ 11 h 15"/>
                <a:gd name="T6" fmla="*/ 15 w 30"/>
                <a:gd name="T7" fmla="*/ 2 h 15"/>
                <a:gd name="T8" fmla="*/ 30 w 30"/>
                <a:gd name="T9" fmla="*/ 7 h 15"/>
                <a:gd name="T10" fmla="*/ 29 w 30"/>
                <a:gd name="T11" fmla="*/ 10 h 15"/>
                <a:gd name="T12" fmla="*/ 26 w 30"/>
                <a:gd name="T13" fmla="*/ 10 h 15"/>
                <a:gd name="T14" fmla="*/ 16 w 30"/>
                <a:gd name="T15" fmla="*/ 7 h 15"/>
                <a:gd name="T16" fmla="*/ 4 w 30"/>
                <a:gd name="T17" fmla="*/ 14 h 15"/>
                <a:gd name="T18" fmla="*/ 3 w 30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5">
                  <a:moveTo>
                    <a:pt x="3" y="15"/>
                  </a:moveTo>
                  <a:cubicBezTo>
                    <a:pt x="2" y="15"/>
                    <a:pt x="2" y="15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" y="11"/>
                    <a:pt x="8" y="4"/>
                    <a:pt x="15" y="2"/>
                  </a:cubicBezTo>
                  <a:cubicBezTo>
                    <a:pt x="24" y="0"/>
                    <a:pt x="29" y="7"/>
                    <a:pt x="30" y="7"/>
                  </a:cubicBezTo>
                  <a:cubicBezTo>
                    <a:pt x="30" y="8"/>
                    <a:pt x="30" y="9"/>
                    <a:pt x="29" y="10"/>
                  </a:cubicBezTo>
                  <a:cubicBezTo>
                    <a:pt x="28" y="11"/>
                    <a:pt x="27" y="11"/>
                    <a:pt x="26" y="10"/>
                  </a:cubicBezTo>
                  <a:cubicBezTo>
                    <a:pt x="26" y="9"/>
                    <a:pt x="22" y="5"/>
                    <a:pt x="16" y="7"/>
                  </a:cubicBezTo>
                  <a:cubicBezTo>
                    <a:pt x="10" y="8"/>
                    <a:pt x="4" y="14"/>
                    <a:pt x="4" y="14"/>
                  </a:cubicBezTo>
                  <a:cubicBezTo>
                    <a:pt x="4" y="15"/>
                    <a:pt x="3" y="15"/>
                    <a:pt x="3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5" name="ï$ḷîdê"/>
            <p:cNvSpPr/>
            <p:nvPr/>
          </p:nvSpPr>
          <p:spPr bwMode="auto">
            <a:xfrm>
              <a:off x="4641851" y="5461000"/>
              <a:ext cx="92075" cy="42863"/>
            </a:xfrm>
            <a:custGeom>
              <a:avLst/>
              <a:gdLst>
                <a:gd name="T0" fmla="*/ 3 w 30"/>
                <a:gd name="T1" fmla="*/ 14 h 14"/>
                <a:gd name="T2" fmla="*/ 1 w 30"/>
                <a:gd name="T3" fmla="*/ 14 h 14"/>
                <a:gd name="T4" fmla="*/ 1 w 30"/>
                <a:gd name="T5" fmla="*/ 11 h 14"/>
                <a:gd name="T6" fmla="*/ 15 w 30"/>
                <a:gd name="T7" fmla="*/ 2 h 14"/>
                <a:gd name="T8" fmla="*/ 30 w 30"/>
                <a:gd name="T9" fmla="*/ 6 h 14"/>
                <a:gd name="T10" fmla="*/ 29 w 30"/>
                <a:gd name="T11" fmla="*/ 9 h 14"/>
                <a:gd name="T12" fmla="*/ 26 w 30"/>
                <a:gd name="T13" fmla="*/ 9 h 14"/>
                <a:gd name="T14" fmla="*/ 16 w 30"/>
                <a:gd name="T15" fmla="*/ 6 h 14"/>
                <a:gd name="T16" fmla="*/ 4 w 30"/>
                <a:gd name="T17" fmla="*/ 14 h 14"/>
                <a:gd name="T18" fmla="*/ 3 w 30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4">
                  <a:moveTo>
                    <a:pt x="3" y="14"/>
                  </a:moveTo>
                  <a:cubicBezTo>
                    <a:pt x="2" y="14"/>
                    <a:pt x="2" y="14"/>
                    <a:pt x="1" y="14"/>
                  </a:cubicBezTo>
                  <a:cubicBezTo>
                    <a:pt x="0" y="13"/>
                    <a:pt x="0" y="11"/>
                    <a:pt x="1" y="11"/>
                  </a:cubicBezTo>
                  <a:cubicBezTo>
                    <a:pt x="1" y="10"/>
                    <a:pt x="8" y="3"/>
                    <a:pt x="15" y="2"/>
                  </a:cubicBezTo>
                  <a:cubicBezTo>
                    <a:pt x="24" y="0"/>
                    <a:pt x="29" y="6"/>
                    <a:pt x="30" y="6"/>
                  </a:cubicBezTo>
                  <a:cubicBezTo>
                    <a:pt x="30" y="7"/>
                    <a:pt x="30" y="8"/>
                    <a:pt x="29" y="9"/>
                  </a:cubicBezTo>
                  <a:cubicBezTo>
                    <a:pt x="29" y="10"/>
                    <a:pt x="27" y="10"/>
                    <a:pt x="26" y="9"/>
                  </a:cubicBezTo>
                  <a:cubicBezTo>
                    <a:pt x="26" y="9"/>
                    <a:pt x="23" y="5"/>
                    <a:pt x="16" y="6"/>
                  </a:cubicBezTo>
                  <a:cubicBezTo>
                    <a:pt x="10" y="7"/>
                    <a:pt x="4" y="14"/>
                    <a:pt x="4" y="14"/>
                  </a:cubicBezTo>
                  <a:cubicBezTo>
                    <a:pt x="4" y="14"/>
                    <a:pt x="3" y="14"/>
                    <a:pt x="3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6" name="iSḻîḍê"/>
            <p:cNvSpPr/>
            <p:nvPr/>
          </p:nvSpPr>
          <p:spPr bwMode="auto">
            <a:xfrm>
              <a:off x="4503739" y="3684588"/>
              <a:ext cx="598488" cy="1641475"/>
            </a:xfrm>
            <a:custGeom>
              <a:avLst/>
              <a:gdLst>
                <a:gd name="T0" fmla="*/ 195 w 195"/>
                <a:gd name="T1" fmla="*/ 42 h 535"/>
                <a:gd name="T2" fmla="*/ 190 w 195"/>
                <a:gd name="T3" fmla="*/ 67 h 535"/>
                <a:gd name="T4" fmla="*/ 187 w 195"/>
                <a:gd name="T5" fmla="*/ 80 h 535"/>
                <a:gd name="T6" fmla="*/ 138 w 195"/>
                <a:gd name="T7" fmla="*/ 292 h 535"/>
                <a:gd name="T8" fmla="*/ 54 w 195"/>
                <a:gd name="T9" fmla="*/ 535 h 535"/>
                <a:gd name="T10" fmla="*/ 13 w 195"/>
                <a:gd name="T11" fmla="*/ 529 h 535"/>
                <a:gd name="T12" fmla="*/ 9 w 195"/>
                <a:gd name="T13" fmla="*/ 528 h 535"/>
                <a:gd name="T14" fmla="*/ 0 w 195"/>
                <a:gd name="T15" fmla="*/ 526 h 535"/>
                <a:gd name="T16" fmla="*/ 39 w 195"/>
                <a:gd name="T17" fmla="*/ 345 h 535"/>
                <a:gd name="T18" fmla="*/ 85 w 195"/>
                <a:gd name="T19" fmla="*/ 73 h 535"/>
                <a:gd name="T20" fmla="*/ 96 w 195"/>
                <a:gd name="T21" fmla="*/ 0 h 535"/>
                <a:gd name="T22" fmla="*/ 195 w 195"/>
                <a:gd name="T23" fmla="*/ 42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5" h="535">
                  <a:moveTo>
                    <a:pt x="195" y="42"/>
                  </a:moveTo>
                  <a:cubicBezTo>
                    <a:pt x="195" y="42"/>
                    <a:pt x="193" y="51"/>
                    <a:pt x="190" y="67"/>
                  </a:cubicBezTo>
                  <a:cubicBezTo>
                    <a:pt x="189" y="71"/>
                    <a:pt x="188" y="76"/>
                    <a:pt x="187" y="80"/>
                  </a:cubicBezTo>
                  <a:cubicBezTo>
                    <a:pt x="176" y="132"/>
                    <a:pt x="156" y="226"/>
                    <a:pt x="138" y="292"/>
                  </a:cubicBezTo>
                  <a:cubicBezTo>
                    <a:pt x="113" y="385"/>
                    <a:pt x="54" y="535"/>
                    <a:pt x="54" y="535"/>
                  </a:cubicBezTo>
                  <a:cubicBezTo>
                    <a:pt x="13" y="529"/>
                    <a:pt x="13" y="529"/>
                    <a:pt x="13" y="529"/>
                  </a:cubicBezTo>
                  <a:cubicBezTo>
                    <a:pt x="9" y="528"/>
                    <a:pt x="9" y="528"/>
                    <a:pt x="9" y="528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26"/>
                    <a:pt x="19" y="429"/>
                    <a:pt x="39" y="345"/>
                  </a:cubicBezTo>
                  <a:cubicBezTo>
                    <a:pt x="52" y="290"/>
                    <a:pt x="72" y="157"/>
                    <a:pt x="85" y="73"/>
                  </a:cubicBezTo>
                  <a:cubicBezTo>
                    <a:pt x="91" y="30"/>
                    <a:pt x="96" y="0"/>
                    <a:pt x="96" y="0"/>
                  </a:cubicBezTo>
                  <a:lnTo>
                    <a:pt x="195" y="42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7" name="í$lîḍê"/>
            <p:cNvSpPr/>
            <p:nvPr/>
          </p:nvSpPr>
          <p:spPr bwMode="auto">
            <a:xfrm>
              <a:off x="4765676" y="3684588"/>
              <a:ext cx="336550" cy="252413"/>
            </a:xfrm>
            <a:custGeom>
              <a:avLst/>
              <a:gdLst>
                <a:gd name="T0" fmla="*/ 110 w 110"/>
                <a:gd name="T1" fmla="*/ 42 h 82"/>
                <a:gd name="T2" fmla="*/ 105 w 110"/>
                <a:gd name="T3" fmla="*/ 67 h 82"/>
                <a:gd name="T4" fmla="*/ 102 w 110"/>
                <a:gd name="T5" fmla="*/ 80 h 82"/>
                <a:gd name="T6" fmla="*/ 0 w 110"/>
                <a:gd name="T7" fmla="*/ 73 h 82"/>
                <a:gd name="T8" fmla="*/ 11 w 110"/>
                <a:gd name="T9" fmla="*/ 0 h 82"/>
                <a:gd name="T10" fmla="*/ 110 w 110"/>
                <a:gd name="T11" fmla="*/ 4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82">
                  <a:moveTo>
                    <a:pt x="110" y="42"/>
                  </a:moveTo>
                  <a:cubicBezTo>
                    <a:pt x="110" y="42"/>
                    <a:pt x="108" y="51"/>
                    <a:pt x="105" y="67"/>
                  </a:cubicBezTo>
                  <a:cubicBezTo>
                    <a:pt x="104" y="71"/>
                    <a:pt x="103" y="76"/>
                    <a:pt x="102" y="80"/>
                  </a:cubicBezTo>
                  <a:cubicBezTo>
                    <a:pt x="83" y="82"/>
                    <a:pt x="31" y="77"/>
                    <a:pt x="0" y="73"/>
                  </a:cubicBezTo>
                  <a:cubicBezTo>
                    <a:pt x="6" y="30"/>
                    <a:pt x="11" y="0"/>
                    <a:pt x="11" y="0"/>
                  </a:cubicBezTo>
                  <a:lnTo>
                    <a:pt x="110" y="42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8" name="íṥļiďê"/>
            <p:cNvSpPr/>
            <p:nvPr/>
          </p:nvSpPr>
          <p:spPr bwMode="auto">
            <a:xfrm>
              <a:off x="4532314" y="3854450"/>
              <a:ext cx="312738" cy="1452563"/>
            </a:xfrm>
            <a:custGeom>
              <a:avLst/>
              <a:gdLst>
                <a:gd name="T0" fmla="*/ 102 w 102"/>
                <a:gd name="T1" fmla="*/ 1 h 474"/>
                <a:gd name="T2" fmla="*/ 4 w 102"/>
                <a:gd name="T3" fmla="*/ 474 h 474"/>
                <a:gd name="T4" fmla="*/ 0 w 102"/>
                <a:gd name="T5" fmla="*/ 473 h 474"/>
                <a:gd name="T6" fmla="*/ 98 w 102"/>
                <a:gd name="T7" fmla="*/ 0 h 474"/>
                <a:gd name="T8" fmla="*/ 102 w 102"/>
                <a:gd name="T9" fmla="*/ 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74">
                  <a:moveTo>
                    <a:pt x="102" y="1"/>
                  </a:moveTo>
                  <a:cubicBezTo>
                    <a:pt x="101" y="4"/>
                    <a:pt x="58" y="310"/>
                    <a:pt x="4" y="474"/>
                  </a:cubicBezTo>
                  <a:cubicBezTo>
                    <a:pt x="0" y="473"/>
                    <a:pt x="0" y="473"/>
                    <a:pt x="0" y="473"/>
                  </a:cubicBezTo>
                  <a:cubicBezTo>
                    <a:pt x="54" y="310"/>
                    <a:pt x="97" y="4"/>
                    <a:pt x="98" y="0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9" name="išliďê"/>
            <p:cNvSpPr/>
            <p:nvPr/>
          </p:nvSpPr>
          <p:spPr bwMode="auto">
            <a:xfrm>
              <a:off x="5400676" y="5319713"/>
              <a:ext cx="111125" cy="122238"/>
            </a:xfrm>
            <a:custGeom>
              <a:avLst/>
              <a:gdLst>
                <a:gd name="T0" fmla="*/ 70 w 70"/>
                <a:gd name="T1" fmla="*/ 6 h 77"/>
                <a:gd name="T2" fmla="*/ 68 w 70"/>
                <a:gd name="T3" fmla="*/ 77 h 77"/>
                <a:gd name="T4" fmla="*/ 2 w 70"/>
                <a:gd name="T5" fmla="*/ 73 h 77"/>
                <a:gd name="T6" fmla="*/ 0 w 70"/>
                <a:gd name="T7" fmla="*/ 0 h 77"/>
                <a:gd name="T8" fmla="*/ 70 w 70"/>
                <a:gd name="T9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7">
                  <a:moveTo>
                    <a:pt x="70" y="6"/>
                  </a:moveTo>
                  <a:lnTo>
                    <a:pt x="68" y="77"/>
                  </a:lnTo>
                  <a:lnTo>
                    <a:pt x="2" y="73"/>
                  </a:lnTo>
                  <a:lnTo>
                    <a:pt x="0" y="0"/>
                  </a:lnTo>
                  <a:lnTo>
                    <a:pt x="70" y="6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0" name="ïṩļíḍè"/>
            <p:cNvSpPr/>
            <p:nvPr/>
          </p:nvSpPr>
          <p:spPr bwMode="auto">
            <a:xfrm>
              <a:off x="5370514" y="5405438"/>
              <a:ext cx="392113" cy="200025"/>
            </a:xfrm>
            <a:custGeom>
              <a:avLst/>
              <a:gdLst>
                <a:gd name="T0" fmla="*/ 36 w 128"/>
                <a:gd name="T1" fmla="*/ 10 h 65"/>
                <a:gd name="T2" fmla="*/ 49 w 128"/>
                <a:gd name="T3" fmla="*/ 1 h 65"/>
                <a:gd name="T4" fmla="*/ 113 w 128"/>
                <a:gd name="T5" fmla="*/ 40 h 65"/>
                <a:gd name="T6" fmla="*/ 122 w 128"/>
                <a:gd name="T7" fmla="*/ 59 h 65"/>
                <a:gd name="T8" fmla="*/ 3 w 128"/>
                <a:gd name="T9" fmla="*/ 56 h 65"/>
                <a:gd name="T10" fmla="*/ 4 w 128"/>
                <a:gd name="T11" fmla="*/ 11 h 65"/>
                <a:gd name="T12" fmla="*/ 36 w 128"/>
                <a:gd name="T13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65">
                  <a:moveTo>
                    <a:pt x="36" y="10"/>
                  </a:moveTo>
                  <a:cubicBezTo>
                    <a:pt x="36" y="10"/>
                    <a:pt x="43" y="1"/>
                    <a:pt x="49" y="1"/>
                  </a:cubicBezTo>
                  <a:cubicBezTo>
                    <a:pt x="55" y="2"/>
                    <a:pt x="98" y="37"/>
                    <a:pt x="113" y="40"/>
                  </a:cubicBezTo>
                  <a:cubicBezTo>
                    <a:pt x="128" y="43"/>
                    <a:pt x="125" y="54"/>
                    <a:pt x="122" y="59"/>
                  </a:cubicBezTo>
                  <a:cubicBezTo>
                    <a:pt x="119" y="65"/>
                    <a:pt x="3" y="56"/>
                    <a:pt x="3" y="56"/>
                  </a:cubicBezTo>
                  <a:cubicBezTo>
                    <a:pt x="3" y="56"/>
                    <a:pt x="0" y="22"/>
                    <a:pt x="4" y="11"/>
                  </a:cubicBezTo>
                  <a:cubicBezTo>
                    <a:pt x="7" y="0"/>
                    <a:pt x="24" y="13"/>
                    <a:pt x="36" y="1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1" name="ïŝļiḑe"/>
            <p:cNvSpPr/>
            <p:nvPr/>
          </p:nvSpPr>
          <p:spPr bwMode="auto">
            <a:xfrm>
              <a:off x="5545139" y="5454650"/>
              <a:ext cx="85725" cy="58738"/>
            </a:xfrm>
            <a:custGeom>
              <a:avLst/>
              <a:gdLst>
                <a:gd name="T0" fmla="*/ 3 w 28"/>
                <a:gd name="T1" fmla="*/ 19 h 19"/>
                <a:gd name="T2" fmla="*/ 1 w 28"/>
                <a:gd name="T3" fmla="*/ 19 h 19"/>
                <a:gd name="T4" fmla="*/ 1 w 28"/>
                <a:gd name="T5" fmla="*/ 16 h 19"/>
                <a:gd name="T6" fmla="*/ 12 w 28"/>
                <a:gd name="T7" fmla="*/ 4 h 19"/>
                <a:gd name="T8" fmla="*/ 26 w 28"/>
                <a:gd name="T9" fmla="*/ 5 h 19"/>
                <a:gd name="T10" fmla="*/ 27 w 28"/>
                <a:gd name="T11" fmla="*/ 8 h 19"/>
                <a:gd name="T12" fmla="*/ 24 w 28"/>
                <a:gd name="T13" fmla="*/ 9 h 19"/>
                <a:gd name="T14" fmla="*/ 13 w 28"/>
                <a:gd name="T15" fmla="*/ 8 h 19"/>
                <a:gd name="T16" fmla="*/ 4 w 28"/>
                <a:gd name="T17" fmla="*/ 18 h 19"/>
                <a:gd name="T18" fmla="*/ 3 w 28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3" y="19"/>
                  </a:moveTo>
                  <a:cubicBezTo>
                    <a:pt x="2" y="19"/>
                    <a:pt x="2" y="19"/>
                    <a:pt x="1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" y="15"/>
                    <a:pt x="5" y="7"/>
                    <a:pt x="12" y="4"/>
                  </a:cubicBezTo>
                  <a:cubicBezTo>
                    <a:pt x="20" y="0"/>
                    <a:pt x="26" y="5"/>
                    <a:pt x="26" y="5"/>
                  </a:cubicBezTo>
                  <a:cubicBezTo>
                    <a:pt x="27" y="6"/>
                    <a:pt x="28" y="7"/>
                    <a:pt x="27" y="8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24" y="8"/>
                    <a:pt x="19" y="5"/>
                    <a:pt x="13" y="8"/>
                  </a:cubicBezTo>
                  <a:cubicBezTo>
                    <a:pt x="8" y="11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2" name="îślîḍè"/>
            <p:cNvSpPr/>
            <p:nvPr/>
          </p:nvSpPr>
          <p:spPr bwMode="auto">
            <a:xfrm>
              <a:off x="5526089" y="5435600"/>
              <a:ext cx="82550" cy="58738"/>
            </a:xfrm>
            <a:custGeom>
              <a:avLst/>
              <a:gdLst>
                <a:gd name="T0" fmla="*/ 3 w 27"/>
                <a:gd name="T1" fmla="*/ 19 h 19"/>
                <a:gd name="T2" fmla="*/ 1 w 27"/>
                <a:gd name="T3" fmla="*/ 19 h 19"/>
                <a:gd name="T4" fmla="*/ 0 w 27"/>
                <a:gd name="T5" fmla="*/ 16 h 19"/>
                <a:gd name="T6" fmla="*/ 11 w 27"/>
                <a:gd name="T7" fmla="*/ 4 h 19"/>
                <a:gd name="T8" fmla="*/ 26 w 27"/>
                <a:gd name="T9" fmla="*/ 5 h 19"/>
                <a:gd name="T10" fmla="*/ 27 w 27"/>
                <a:gd name="T11" fmla="*/ 8 h 19"/>
                <a:gd name="T12" fmla="*/ 24 w 27"/>
                <a:gd name="T13" fmla="*/ 9 h 19"/>
                <a:gd name="T14" fmla="*/ 13 w 27"/>
                <a:gd name="T15" fmla="*/ 8 h 19"/>
                <a:gd name="T16" fmla="*/ 4 w 27"/>
                <a:gd name="T17" fmla="*/ 18 h 19"/>
                <a:gd name="T18" fmla="*/ 3 w 27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19">
                  <a:moveTo>
                    <a:pt x="3" y="19"/>
                  </a:moveTo>
                  <a:cubicBezTo>
                    <a:pt x="2" y="19"/>
                    <a:pt x="2" y="19"/>
                    <a:pt x="1" y="19"/>
                  </a:cubicBezTo>
                  <a:cubicBezTo>
                    <a:pt x="0" y="18"/>
                    <a:pt x="0" y="17"/>
                    <a:pt x="0" y="16"/>
                  </a:cubicBezTo>
                  <a:cubicBezTo>
                    <a:pt x="1" y="15"/>
                    <a:pt x="5" y="8"/>
                    <a:pt x="11" y="4"/>
                  </a:cubicBezTo>
                  <a:cubicBezTo>
                    <a:pt x="20" y="0"/>
                    <a:pt x="26" y="5"/>
                    <a:pt x="26" y="5"/>
                  </a:cubicBezTo>
                  <a:cubicBezTo>
                    <a:pt x="27" y="6"/>
                    <a:pt x="27" y="7"/>
                    <a:pt x="27" y="8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24" y="8"/>
                    <a:pt x="19" y="5"/>
                    <a:pt x="13" y="8"/>
                  </a:cubicBezTo>
                  <a:cubicBezTo>
                    <a:pt x="8" y="11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3" name="ïsḻîḓé"/>
            <p:cNvSpPr/>
            <p:nvPr/>
          </p:nvSpPr>
          <p:spPr bwMode="auto">
            <a:xfrm>
              <a:off x="5568951" y="5470525"/>
              <a:ext cx="85725" cy="57150"/>
            </a:xfrm>
            <a:custGeom>
              <a:avLst/>
              <a:gdLst>
                <a:gd name="T0" fmla="*/ 3 w 28"/>
                <a:gd name="T1" fmla="*/ 19 h 19"/>
                <a:gd name="T2" fmla="*/ 2 w 28"/>
                <a:gd name="T3" fmla="*/ 18 h 19"/>
                <a:gd name="T4" fmla="*/ 1 w 28"/>
                <a:gd name="T5" fmla="*/ 16 h 19"/>
                <a:gd name="T6" fmla="*/ 12 w 28"/>
                <a:gd name="T7" fmla="*/ 4 h 19"/>
                <a:gd name="T8" fmla="*/ 27 w 28"/>
                <a:gd name="T9" fmla="*/ 5 h 19"/>
                <a:gd name="T10" fmla="*/ 27 w 28"/>
                <a:gd name="T11" fmla="*/ 8 h 19"/>
                <a:gd name="T12" fmla="*/ 24 w 28"/>
                <a:gd name="T13" fmla="*/ 8 h 19"/>
                <a:gd name="T14" fmla="*/ 14 w 28"/>
                <a:gd name="T15" fmla="*/ 8 h 19"/>
                <a:gd name="T16" fmla="*/ 5 w 28"/>
                <a:gd name="T17" fmla="*/ 18 h 19"/>
                <a:gd name="T18" fmla="*/ 3 w 28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3" y="19"/>
                  </a:moveTo>
                  <a:cubicBezTo>
                    <a:pt x="3" y="19"/>
                    <a:pt x="2" y="19"/>
                    <a:pt x="2" y="18"/>
                  </a:cubicBezTo>
                  <a:cubicBezTo>
                    <a:pt x="1" y="18"/>
                    <a:pt x="0" y="17"/>
                    <a:pt x="1" y="16"/>
                  </a:cubicBezTo>
                  <a:cubicBezTo>
                    <a:pt x="1" y="15"/>
                    <a:pt x="6" y="7"/>
                    <a:pt x="12" y="4"/>
                  </a:cubicBezTo>
                  <a:cubicBezTo>
                    <a:pt x="20" y="0"/>
                    <a:pt x="27" y="5"/>
                    <a:pt x="27" y="5"/>
                  </a:cubicBezTo>
                  <a:cubicBezTo>
                    <a:pt x="28" y="6"/>
                    <a:pt x="28" y="7"/>
                    <a:pt x="27" y="8"/>
                  </a:cubicBezTo>
                  <a:cubicBezTo>
                    <a:pt x="27" y="9"/>
                    <a:pt x="25" y="9"/>
                    <a:pt x="24" y="8"/>
                  </a:cubicBezTo>
                  <a:cubicBezTo>
                    <a:pt x="24" y="8"/>
                    <a:pt x="20" y="5"/>
                    <a:pt x="14" y="8"/>
                  </a:cubicBezTo>
                  <a:cubicBezTo>
                    <a:pt x="9" y="11"/>
                    <a:pt x="5" y="18"/>
                    <a:pt x="5" y="18"/>
                  </a:cubicBezTo>
                  <a:cubicBezTo>
                    <a:pt x="4" y="18"/>
                    <a:pt x="4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4" name="işľïḍe"/>
            <p:cNvSpPr/>
            <p:nvPr/>
          </p:nvSpPr>
          <p:spPr bwMode="auto">
            <a:xfrm>
              <a:off x="5094289" y="3721100"/>
              <a:ext cx="477838" cy="1638300"/>
            </a:xfrm>
            <a:custGeom>
              <a:avLst/>
              <a:gdLst>
                <a:gd name="T0" fmla="*/ 142 w 156"/>
                <a:gd name="T1" fmla="*/ 534 h 534"/>
                <a:gd name="T2" fmla="*/ 108 w 156"/>
                <a:gd name="T3" fmla="*/ 532 h 534"/>
                <a:gd name="T4" fmla="*/ 104 w 156"/>
                <a:gd name="T5" fmla="*/ 531 h 534"/>
                <a:gd name="T6" fmla="*/ 95 w 156"/>
                <a:gd name="T7" fmla="*/ 531 h 534"/>
                <a:gd name="T8" fmla="*/ 66 w 156"/>
                <a:gd name="T9" fmla="*/ 280 h 534"/>
                <a:gd name="T10" fmla="*/ 15 w 156"/>
                <a:gd name="T11" fmla="*/ 67 h 534"/>
                <a:gd name="T12" fmla="*/ 3 w 156"/>
                <a:gd name="T13" fmla="*/ 24 h 534"/>
                <a:gd name="T14" fmla="*/ 0 w 156"/>
                <a:gd name="T15" fmla="*/ 12 h 534"/>
                <a:gd name="T16" fmla="*/ 113 w 156"/>
                <a:gd name="T17" fmla="*/ 0 h 534"/>
                <a:gd name="T18" fmla="*/ 114 w 156"/>
                <a:gd name="T19" fmla="*/ 7 h 534"/>
                <a:gd name="T20" fmla="*/ 121 w 156"/>
                <a:gd name="T21" fmla="*/ 56 h 534"/>
                <a:gd name="T22" fmla="*/ 144 w 156"/>
                <a:gd name="T23" fmla="*/ 257 h 534"/>
                <a:gd name="T24" fmla="*/ 142 w 156"/>
                <a:gd name="T25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534">
                  <a:moveTo>
                    <a:pt x="142" y="534"/>
                  </a:moveTo>
                  <a:cubicBezTo>
                    <a:pt x="108" y="532"/>
                    <a:pt x="108" y="532"/>
                    <a:pt x="108" y="532"/>
                  </a:cubicBezTo>
                  <a:cubicBezTo>
                    <a:pt x="104" y="531"/>
                    <a:pt x="104" y="531"/>
                    <a:pt x="104" y="531"/>
                  </a:cubicBezTo>
                  <a:cubicBezTo>
                    <a:pt x="95" y="531"/>
                    <a:pt x="95" y="531"/>
                    <a:pt x="95" y="531"/>
                  </a:cubicBezTo>
                  <a:cubicBezTo>
                    <a:pt x="95" y="531"/>
                    <a:pt x="73" y="333"/>
                    <a:pt x="66" y="280"/>
                  </a:cubicBezTo>
                  <a:cubicBezTo>
                    <a:pt x="60" y="234"/>
                    <a:pt x="33" y="131"/>
                    <a:pt x="15" y="67"/>
                  </a:cubicBezTo>
                  <a:cubicBezTo>
                    <a:pt x="10" y="49"/>
                    <a:pt x="6" y="33"/>
                    <a:pt x="3" y="24"/>
                  </a:cubicBezTo>
                  <a:cubicBezTo>
                    <a:pt x="1" y="16"/>
                    <a:pt x="0" y="12"/>
                    <a:pt x="0" y="12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4" y="2"/>
                    <a:pt x="114" y="7"/>
                  </a:cubicBezTo>
                  <a:cubicBezTo>
                    <a:pt x="116" y="16"/>
                    <a:pt x="118" y="34"/>
                    <a:pt x="121" y="56"/>
                  </a:cubicBezTo>
                  <a:cubicBezTo>
                    <a:pt x="128" y="116"/>
                    <a:pt x="140" y="209"/>
                    <a:pt x="144" y="257"/>
                  </a:cubicBezTo>
                  <a:cubicBezTo>
                    <a:pt x="156" y="380"/>
                    <a:pt x="142" y="534"/>
                    <a:pt x="142" y="534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5" name="îs1iḓe"/>
            <p:cNvSpPr/>
            <p:nvPr/>
          </p:nvSpPr>
          <p:spPr bwMode="auto">
            <a:xfrm>
              <a:off x="5102226" y="3743325"/>
              <a:ext cx="363538" cy="184150"/>
            </a:xfrm>
            <a:custGeom>
              <a:avLst/>
              <a:gdLst>
                <a:gd name="T0" fmla="*/ 118 w 118"/>
                <a:gd name="T1" fmla="*/ 49 h 60"/>
                <a:gd name="T2" fmla="*/ 12 w 118"/>
                <a:gd name="T3" fmla="*/ 60 h 60"/>
                <a:gd name="T4" fmla="*/ 0 w 118"/>
                <a:gd name="T5" fmla="*/ 17 h 60"/>
                <a:gd name="T6" fmla="*/ 111 w 118"/>
                <a:gd name="T7" fmla="*/ 0 h 60"/>
                <a:gd name="T8" fmla="*/ 118 w 118"/>
                <a:gd name="T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60">
                  <a:moveTo>
                    <a:pt x="118" y="49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7" y="42"/>
                    <a:pt x="3" y="26"/>
                    <a:pt x="0" y="17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3" y="9"/>
                    <a:pt x="115" y="27"/>
                    <a:pt x="118" y="49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6" name="íšḷïḓé"/>
            <p:cNvSpPr/>
            <p:nvPr/>
          </p:nvSpPr>
          <p:spPr bwMode="auto">
            <a:xfrm>
              <a:off x="5180014" y="3871913"/>
              <a:ext cx="244475" cy="1481138"/>
            </a:xfrm>
            <a:custGeom>
              <a:avLst/>
              <a:gdLst>
                <a:gd name="T0" fmla="*/ 80 w 80"/>
                <a:gd name="T1" fmla="*/ 483 h 483"/>
                <a:gd name="T2" fmla="*/ 76 w 80"/>
                <a:gd name="T3" fmla="*/ 482 h 483"/>
                <a:gd name="T4" fmla="*/ 53 w 80"/>
                <a:gd name="T5" fmla="*/ 203 h 483"/>
                <a:gd name="T6" fmla="*/ 0 w 80"/>
                <a:gd name="T7" fmla="*/ 1 h 483"/>
                <a:gd name="T8" fmla="*/ 4 w 80"/>
                <a:gd name="T9" fmla="*/ 0 h 483"/>
                <a:gd name="T10" fmla="*/ 57 w 80"/>
                <a:gd name="T11" fmla="*/ 202 h 483"/>
                <a:gd name="T12" fmla="*/ 80 w 80"/>
                <a:gd name="T13" fmla="*/ 483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3">
                  <a:moveTo>
                    <a:pt x="80" y="483"/>
                  </a:moveTo>
                  <a:cubicBezTo>
                    <a:pt x="76" y="482"/>
                    <a:pt x="76" y="482"/>
                    <a:pt x="76" y="482"/>
                  </a:cubicBezTo>
                  <a:cubicBezTo>
                    <a:pt x="73" y="421"/>
                    <a:pt x="66" y="268"/>
                    <a:pt x="53" y="203"/>
                  </a:cubicBezTo>
                  <a:cubicBezTo>
                    <a:pt x="37" y="121"/>
                    <a:pt x="1" y="2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41" y="120"/>
                    <a:pt x="57" y="202"/>
                  </a:cubicBezTo>
                  <a:cubicBezTo>
                    <a:pt x="70" y="267"/>
                    <a:pt x="77" y="421"/>
                    <a:pt x="80" y="483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7" name="íś1íḍé"/>
            <p:cNvSpPr/>
            <p:nvPr/>
          </p:nvSpPr>
          <p:spPr bwMode="auto">
            <a:xfrm>
              <a:off x="5413376" y="2562225"/>
              <a:ext cx="161925" cy="512763"/>
            </a:xfrm>
            <a:custGeom>
              <a:avLst/>
              <a:gdLst>
                <a:gd name="T0" fmla="*/ 53 w 53"/>
                <a:gd name="T1" fmla="*/ 110 h 167"/>
                <a:gd name="T2" fmla="*/ 29 w 53"/>
                <a:gd name="T3" fmla="*/ 0 h 167"/>
                <a:gd name="T4" fmla="*/ 1 w 53"/>
                <a:gd name="T5" fmla="*/ 134 h 167"/>
                <a:gd name="T6" fmla="*/ 14 w 53"/>
                <a:gd name="T7" fmla="*/ 167 h 167"/>
                <a:gd name="T8" fmla="*/ 53 w 53"/>
                <a:gd name="T9" fmla="*/ 11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67">
                  <a:moveTo>
                    <a:pt x="53" y="110"/>
                  </a:moveTo>
                  <a:cubicBezTo>
                    <a:pt x="33" y="50"/>
                    <a:pt x="29" y="0"/>
                    <a:pt x="29" y="0"/>
                  </a:cubicBezTo>
                  <a:cubicBezTo>
                    <a:pt x="0" y="31"/>
                    <a:pt x="1" y="134"/>
                    <a:pt x="1" y="134"/>
                  </a:cubicBezTo>
                  <a:cubicBezTo>
                    <a:pt x="4" y="146"/>
                    <a:pt x="9" y="157"/>
                    <a:pt x="14" y="167"/>
                  </a:cubicBezTo>
                  <a:cubicBezTo>
                    <a:pt x="27" y="148"/>
                    <a:pt x="40" y="129"/>
                    <a:pt x="53" y="11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8" name="îṩļïḋê"/>
            <p:cNvSpPr/>
            <p:nvPr/>
          </p:nvSpPr>
          <p:spPr bwMode="auto">
            <a:xfrm>
              <a:off x="4737101" y="2374900"/>
              <a:ext cx="777875" cy="1454150"/>
            </a:xfrm>
            <a:custGeom>
              <a:avLst/>
              <a:gdLst>
                <a:gd name="T0" fmla="*/ 3 w 253"/>
                <a:gd name="T1" fmla="*/ 383 h 474"/>
                <a:gd name="T2" fmla="*/ 3 w 253"/>
                <a:gd name="T3" fmla="*/ 387 h 474"/>
                <a:gd name="T4" fmla="*/ 0 w 253"/>
                <a:gd name="T5" fmla="*/ 449 h 474"/>
                <a:gd name="T6" fmla="*/ 82 w 253"/>
                <a:gd name="T7" fmla="*/ 469 h 474"/>
                <a:gd name="T8" fmla="*/ 86 w 253"/>
                <a:gd name="T9" fmla="*/ 469 h 474"/>
                <a:gd name="T10" fmla="*/ 88 w 253"/>
                <a:gd name="T11" fmla="*/ 470 h 474"/>
                <a:gd name="T12" fmla="*/ 92 w 253"/>
                <a:gd name="T13" fmla="*/ 470 h 474"/>
                <a:gd name="T14" fmla="*/ 97 w 253"/>
                <a:gd name="T15" fmla="*/ 471 h 474"/>
                <a:gd name="T16" fmla="*/ 154 w 253"/>
                <a:gd name="T17" fmla="*/ 473 h 474"/>
                <a:gd name="T18" fmla="*/ 165 w 253"/>
                <a:gd name="T19" fmla="*/ 473 h 474"/>
                <a:gd name="T20" fmla="*/ 166 w 253"/>
                <a:gd name="T21" fmla="*/ 473 h 474"/>
                <a:gd name="T22" fmla="*/ 169 w 253"/>
                <a:gd name="T23" fmla="*/ 473 h 474"/>
                <a:gd name="T24" fmla="*/ 171 w 253"/>
                <a:gd name="T25" fmla="*/ 472 h 474"/>
                <a:gd name="T26" fmla="*/ 237 w 253"/>
                <a:gd name="T27" fmla="*/ 464 h 474"/>
                <a:gd name="T28" fmla="*/ 239 w 253"/>
                <a:gd name="T29" fmla="*/ 442 h 474"/>
                <a:gd name="T30" fmla="*/ 239 w 253"/>
                <a:gd name="T31" fmla="*/ 437 h 474"/>
                <a:gd name="T32" fmla="*/ 239 w 253"/>
                <a:gd name="T33" fmla="*/ 437 h 474"/>
                <a:gd name="T34" fmla="*/ 242 w 253"/>
                <a:gd name="T35" fmla="*/ 388 h 474"/>
                <a:gd name="T36" fmla="*/ 242 w 253"/>
                <a:gd name="T37" fmla="*/ 383 h 474"/>
                <a:gd name="T38" fmla="*/ 244 w 253"/>
                <a:gd name="T39" fmla="*/ 344 h 474"/>
                <a:gd name="T40" fmla="*/ 244 w 253"/>
                <a:gd name="T41" fmla="*/ 339 h 474"/>
                <a:gd name="T42" fmla="*/ 246 w 253"/>
                <a:gd name="T43" fmla="*/ 295 h 474"/>
                <a:gd name="T44" fmla="*/ 248 w 253"/>
                <a:gd name="T45" fmla="*/ 267 h 474"/>
                <a:gd name="T46" fmla="*/ 249 w 253"/>
                <a:gd name="T47" fmla="*/ 239 h 474"/>
                <a:gd name="T48" fmla="*/ 249 w 253"/>
                <a:gd name="T49" fmla="*/ 233 h 474"/>
                <a:gd name="T50" fmla="*/ 248 w 253"/>
                <a:gd name="T51" fmla="*/ 54 h 474"/>
                <a:gd name="T52" fmla="*/ 223 w 253"/>
                <a:gd name="T53" fmla="*/ 31 h 474"/>
                <a:gd name="T54" fmla="*/ 219 w 253"/>
                <a:gd name="T55" fmla="*/ 28 h 474"/>
                <a:gd name="T56" fmla="*/ 170 w 253"/>
                <a:gd name="T57" fmla="*/ 6 h 474"/>
                <a:gd name="T58" fmla="*/ 128 w 253"/>
                <a:gd name="T59" fmla="*/ 0 h 474"/>
                <a:gd name="T60" fmla="*/ 87 w 253"/>
                <a:gd name="T61" fmla="*/ 12 h 474"/>
                <a:gd name="T62" fmla="*/ 81 w 253"/>
                <a:gd name="T63" fmla="*/ 14 h 474"/>
                <a:gd name="T64" fmla="*/ 41 w 253"/>
                <a:gd name="T65" fmla="*/ 37 h 474"/>
                <a:gd name="T66" fmla="*/ 38 w 253"/>
                <a:gd name="T67" fmla="*/ 41 h 474"/>
                <a:gd name="T68" fmla="*/ 36 w 253"/>
                <a:gd name="T69" fmla="*/ 43 h 474"/>
                <a:gd name="T70" fmla="*/ 34 w 253"/>
                <a:gd name="T71" fmla="*/ 47 h 474"/>
                <a:gd name="T72" fmla="*/ 15 w 253"/>
                <a:gd name="T73" fmla="*/ 217 h 474"/>
                <a:gd name="T74" fmla="*/ 13 w 253"/>
                <a:gd name="T75" fmla="*/ 234 h 474"/>
                <a:gd name="T76" fmla="*/ 13 w 253"/>
                <a:gd name="T77" fmla="*/ 242 h 474"/>
                <a:gd name="T78" fmla="*/ 12 w 253"/>
                <a:gd name="T79" fmla="*/ 247 h 474"/>
                <a:gd name="T80" fmla="*/ 12 w 253"/>
                <a:gd name="T81" fmla="*/ 250 h 474"/>
                <a:gd name="T82" fmla="*/ 11 w 253"/>
                <a:gd name="T83" fmla="*/ 263 h 474"/>
                <a:gd name="T84" fmla="*/ 11 w 253"/>
                <a:gd name="T85" fmla="*/ 272 h 474"/>
                <a:gd name="T86" fmla="*/ 3 w 253"/>
                <a:gd name="T87" fmla="*/ 38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3" h="474">
                  <a:moveTo>
                    <a:pt x="3" y="383"/>
                  </a:moveTo>
                  <a:cubicBezTo>
                    <a:pt x="3" y="384"/>
                    <a:pt x="3" y="386"/>
                    <a:pt x="3" y="387"/>
                  </a:cubicBezTo>
                  <a:cubicBezTo>
                    <a:pt x="1" y="416"/>
                    <a:pt x="0" y="438"/>
                    <a:pt x="0" y="449"/>
                  </a:cubicBezTo>
                  <a:cubicBezTo>
                    <a:pt x="27" y="458"/>
                    <a:pt x="54" y="465"/>
                    <a:pt x="82" y="469"/>
                  </a:cubicBezTo>
                  <a:cubicBezTo>
                    <a:pt x="83" y="469"/>
                    <a:pt x="85" y="469"/>
                    <a:pt x="86" y="469"/>
                  </a:cubicBezTo>
                  <a:cubicBezTo>
                    <a:pt x="86" y="469"/>
                    <a:pt x="87" y="470"/>
                    <a:pt x="88" y="470"/>
                  </a:cubicBezTo>
                  <a:cubicBezTo>
                    <a:pt x="89" y="470"/>
                    <a:pt x="91" y="470"/>
                    <a:pt x="92" y="470"/>
                  </a:cubicBezTo>
                  <a:cubicBezTo>
                    <a:pt x="94" y="470"/>
                    <a:pt x="96" y="471"/>
                    <a:pt x="97" y="471"/>
                  </a:cubicBezTo>
                  <a:cubicBezTo>
                    <a:pt x="116" y="473"/>
                    <a:pt x="135" y="474"/>
                    <a:pt x="154" y="473"/>
                  </a:cubicBezTo>
                  <a:cubicBezTo>
                    <a:pt x="158" y="473"/>
                    <a:pt x="162" y="473"/>
                    <a:pt x="165" y="473"/>
                  </a:cubicBezTo>
                  <a:cubicBezTo>
                    <a:pt x="166" y="473"/>
                    <a:pt x="166" y="473"/>
                    <a:pt x="166" y="473"/>
                  </a:cubicBezTo>
                  <a:cubicBezTo>
                    <a:pt x="167" y="473"/>
                    <a:pt x="168" y="473"/>
                    <a:pt x="169" y="473"/>
                  </a:cubicBezTo>
                  <a:cubicBezTo>
                    <a:pt x="170" y="473"/>
                    <a:pt x="170" y="472"/>
                    <a:pt x="171" y="472"/>
                  </a:cubicBezTo>
                  <a:cubicBezTo>
                    <a:pt x="193" y="471"/>
                    <a:pt x="215" y="468"/>
                    <a:pt x="237" y="464"/>
                  </a:cubicBezTo>
                  <a:cubicBezTo>
                    <a:pt x="238" y="459"/>
                    <a:pt x="238" y="451"/>
                    <a:pt x="239" y="442"/>
                  </a:cubicBezTo>
                  <a:cubicBezTo>
                    <a:pt x="239" y="440"/>
                    <a:pt x="239" y="439"/>
                    <a:pt x="239" y="437"/>
                  </a:cubicBezTo>
                  <a:cubicBezTo>
                    <a:pt x="239" y="437"/>
                    <a:pt x="239" y="437"/>
                    <a:pt x="239" y="437"/>
                  </a:cubicBezTo>
                  <a:cubicBezTo>
                    <a:pt x="240" y="423"/>
                    <a:pt x="241" y="407"/>
                    <a:pt x="242" y="388"/>
                  </a:cubicBezTo>
                  <a:cubicBezTo>
                    <a:pt x="242" y="387"/>
                    <a:pt x="242" y="385"/>
                    <a:pt x="242" y="383"/>
                  </a:cubicBezTo>
                  <a:cubicBezTo>
                    <a:pt x="243" y="371"/>
                    <a:pt x="243" y="358"/>
                    <a:pt x="244" y="344"/>
                  </a:cubicBezTo>
                  <a:cubicBezTo>
                    <a:pt x="244" y="342"/>
                    <a:pt x="244" y="341"/>
                    <a:pt x="244" y="339"/>
                  </a:cubicBezTo>
                  <a:cubicBezTo>
                    <a:pt x="245" y="325"/>
                    <a:pt x="246" y="310"/>
                    <a:pt x="246" y="295"/>
                  </a:cubicBezTo>
                  <a:cubicBezTo>
                    <a:pt x="247" y="286"/>
                    <a:pt x="247" y="276"/>
                    <a:pt x="248" y="267"/>
                  </a:cubicBezTo>
                  <a:cubicBezTo>
                    <a:pt x="248" y="258"/>
                    <a:pt x="248" y="248"/>
                    <a:pt x="249" y="239"/>
                  </a:cubicBezTo>
                  <a:cubicBezTo>
                    <a:pt x="249" y="237"/>
                    <a:pt x="249" y="235"/>
                    <a:pt x="249" y="233"/>
                  </a:cubicBezTo>
                  <a:cubicBezTo>
                    <a:pt x="252" y="145"/>
                    <a:pt x="253" y="63"/>
                    <a:pt x="248" y="54"/>
                  </a:cubicBezTo>
                  <a:cubicBezTo>
                    <a:pt x="244" y="47"/>
                    <a:pt x="234" y="39"/>
                    <a:pt x="223" y="31"/>
                  </a:cubicBezTo>
                  <a:cubicBezTo>
                    <a:pt x="222" y="30"/>
                    <a:pt x="221" y="29"/>
                    <a:pt x="219" y="28"/>
                  </a:cubicBezTo>
                  <a:cubicBezTo>
                    <a:pt x="214" y="25"/>
                    <a:pt x="175" y="9"/>
                    <a:pt x="170" y="6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87" y="11"/>
                    <a:pt x="87" y="12"/>
                  </a:cubicBezTo>
                  <a:cubicBezTo>
                    <a:pt x="85" y="12"/>
                    <a:pt x="83" y="13"/>
                    <a:pt x="81" y="14"/>
                  </a:cubicBezTo>
                  <a:cubicBezTo>
                    <a:pt x="66" y="22"/>
                    <a:pt x="50" y="30"/>
                    <a:pt x="41" y="37"/>
                  </a:cubicBezTo>
                  <a:cubicBezTo>
                    <a:pt x="40" y="39"/>
                    <a:pt x="39" y="40"/>
                    <a:pt x="38" y="41"/>
                  </a:cubicBezTo>
                  <a:cubicBezTo>
                    <a:pt x="37" y="41"/>
                    <a:pt x="36" y="42"/>
                    <a:pt x="36" y="43"/>
                  </a:cubicBezTo>
                  <a:cubicBezTo>
                    <a:pt x="35" y="44"/>
                    <a:pt x="35" y="45"/>
                    <a:pt x="34" y="47"/>
                  </a:cubicBezTo>
                  <a:cubicBezTo>
                    <a:pt x="28" y="65"/>
                    <a:pt x="21" y="138"/>
                    <a:pt x="15" y="217"/>
                  </a:cubicBezTo>
                  <a:cubicBezTo>
                    <a:pt x="14" y="223"/>
                    <a:pt x="14" y="229"/>
                    <a:pt x="13" y="234"/>
                  </a:cubicBezTo>
                  <a:cubicBezTo>
                    <a:pt x="13" y="237"/>
                    <a:pt x="13" y="239"/>
                    <a:pt x="13" y="242"/>
                  </a:cubicBezTo>
                  <a:cubicBezTo>
                    <a:pt x="13" y="244"/>
                    <a:pt x="12" y="245"/>
                    <a:pt x="12" y="247"/>
                  </a:cubicBezTo>
                  <a:cubicBezTo>
                    <a:pt x="12" y="248"/>
                    <a:pt x="12" y="249"/>
                    <a:pt x="12" y="250"/>
                  </a:cubicBezTo>
                  <a:cubicBezTo>
                    <a:pt x="12" y="254"/>
                    <a:pt x="12" y="258"/>
                    <a:pt x="11" y="263"/>
                  </a:cubicBezTo>
                  <a:cubicBezTo>
                    <a:pt x="11" y="266"/>
                    <a:pt x="11" y="269"/>
                    <a:pt x="11" y="272"/>
                  </a:cubicBezTo>
                  <a:cubicBezTo>
                    <a:pt x="8" y="312"/>
                    <a:pt x="5" y="351"/>
                    <a:pt x="3" y="383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9" name="ïṡḷiḍè"/>
            <p:cNvSpPr/>
            <p:nvPr/>
          </p:nvSpPr>
          <p:spPr bwMode="auto">
            <a:xfrm>
              <a:off x="5075239" y="2498725"/>
              <a:ext cx="144463" cy="92075"/>
            </a:xfrm>
            <a:custGeom>
              <a:avLst/>
              <a:gdLst>
                <a:gd name="T0" fmla="*/ 43 w 47"/>
                <a:gd name="T1" fmla="*/ 30 h 30"/>
                <a:gd name="T2" fmla="*/ 0 w 47"/>
                <a:gd name="T3" fmla="*/ 2 h 30"/>
                <a:gd name="T4" fmla="*/ 1 w 47"/>
                <a:gd name="T5" fmla="*/ 0 h 30"/>
                <a:gd name="T6" fmla="*/ 3 w 47"/>
                <a:gd name="T7" fmla="*/ 1 h 30"/>
                <a:gd name="T8" fmla="*/ 45 w 47"/>
                <a:gd name="T9" fmla="*/ 27 h 30"/>
                <a:gd name="T10" fmla="*/ 47 w 47"/>
                <a:gd name="T11" fmla="*/ 29 h 30"/>
                <a:gd name="T12" fmla="*/ 45 w 47"/>
                <a:gd name="T13" fmla="*/ 30 h 30"/>
                <a:gd name="T14" fmla="*/ 43 w 47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0">
                  <a:moveTo>
                    <a:pt x="43" y="30"/>
                  </a:moveTo>
                  <a:cubicBezTo>
                    <a:pt x="21" y="29"/>
                    <a:pt x="1" y="4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23" y="27"/>
                    <a:pt x="45" y="27"/>
                  </a:cubicBezTo>
                  <a:cubicBezTo>
                    <a:pt x="46" y="27"/>
                    <a:pt x="47" y="28"/>
                    <a:pt x="47" y="29"/>
                  </a:cubicBezTo>
                  <a:cubicBezTo>
                    <a:pt x="47" y="29"/>
                    <a:pt x="46" y="30"/>
                    <a:pt x="45" y="30"/>
                  </a:cubicBezTo>
                  <a:cubicBezTo>
                    <a:pt x="44" y="30"/>
                    <a:pt x="44" y="30"/>
                    <a:pt x="43" y="3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0" name="išlíḑè"/>
            <p:cNvSpPr/>
            <p:nvPr/>
          </p:nvSpPr>
          <p:spPr bwMode="auto">
            <a:xfrm>
              <a:off x="5094289" y="3081338"/>
              <a:ext cx="287338" cy="330200"/>
            </a:xfrm>
            <a:custGeom>
              <a:avLst/>
              <a:gdLst>
                <a:gd name="T0" fmla="*/ 1 w 94"/>
                <a:gd name="T1" fmla="*/ 108 h 108"/>
                <a:gd name="T2" fmla="*/ 0 w 94"/>
                <a:gd name="T3" fmla="*/ 106 h 108"/>
                <a:gd name="T4" fmla="*/ 1 w 94"/>
                <a:gd name="T5" fmla="*/ 105 h 108"/>
                <a:gd name="T6" fmla="*/ 90 w 94"/>
                <a:gd name="T7" fmla="*/ 1 h 108"/>
                <a:gd name="T8" fmla="*/ 92 w 94"/>
                <a:gd name="T9" fmla="*/ 0 h 108"/>
                <a:gd name="T10" fmla="*/ 93 w 94"/>
                <a:gd name="T11" fmla="*/ 2 h 108"/>
                <a:gd name="T12" fmla="*/ 1 w 94"/>
                <a:gd name="T13" fmla="*/ 108 h 108"/>
                <a:gd name="T14" fmla="*/ 1 w 94"/>
                <a:gd name="T1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108">
                  <a:moveTo>
                    <a:pt x="1" y="108"/>
                  </a:moveTo>
                  <a:cubicBezTo>
                    <a:pt x="1" y="108"/>
                    <a:pt x="0" y="107"/>
                    <a:pt x="0" y="106"/>
                  </a:cubicBezTo>
                  <a:cubicBezTo>
                    <a:pt x="0" y="105"/>
                    <a:pt x="0" y="105"/>
                    <a:pt x="1" y="105"/>
                  </a:cubicBezTo>
                  <a:cubicBezTo>
                    <a:pt x="60" y="101"/>
                    <a:pt x="90" y="2"/>
                    <a:pt x="90" y="1"/>
                  </a:cubicBezTo>
                  <a:cubicBezTo>
                    <a:pt x="91" y="0"/>
                    <a:pt x="91" y="0"/>
                    <a:pt x="92" y="0"/>
                  </a:cubicBezTo>
                  <a:cubicBezTo>
                    <a:pt x="93" y="1"/>
                    <a:pt x="94" y="1"/>
                    <a:pt x="93" y="2"/>
                  </a:cubicBezTo>
                  <a:cubicBezTo>
                    <a:pt x="92" y="6"/>
                    <a:pt x="62" y="105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1" name="ïṥļiḍé"/>
            <p:cNvSpPr/>
            <p:nvPr/>
          </p:nvSpPr>
          <p:spPr bwMode="auto">
            <a:xfrm>
              <a:off x="5170489" y="3170238"/>
              <a:ext cx="128588" cy="152400"/>
            </a:xfrm>
            <a:custGeom>
              <a:avLst/>
              <a:gdLst>
                <a:gd name="T0" fmla="*/ 1 w 42"/>
                <a:gd name="T1" fmla="*/ 50 h 50"/>
                <a:gd name="T2" fmla="*/ 0 w 42"/>
                <a:gd name="T3" fmla="*/ 49 h 50"/>
                <a:gd name="T4" fmla="*/ 1 w 42"/>
                <a:gd name="T5" fmla="*/ 47 h 50"/>
                <a:gd name="T6" fmla="*/ 39 w 42"/>
                <a:gd name="T7" fmla="*/ 2 h 50"/>
                <a:gd name="T8" fmla="*/ 41 w 42"/>
                <a:gd name="T9" fmla="*/ 0 h 50"/>
                <a:gd name="T10" fmla="*/ 42 w 42"/>
                <a:gd name="T11" fmla="*/ 2 h 50"/>
                <a:gd name="T12" fmla="*/ 2 w 42"/>
                <a:gd name="T13" fmla="*/ 50 h 50"/>
                <a:gd name="T14" fmla="*/ 1 w 42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0">
                  <a:moveTo>
                    <a:pt x="1" y="50"/>
                  </a:moveTo>
                  <a:cubicBezTo>
                    <a:pt x="1" y="50"/>
                    <a:pt x="0" y="49"/>
                    <a:pt x="0" y="49"/>
                  </a:cubicBezTo>
                  <a:cubicBezTo>
                    <a:pt x="0" y="48"/>
                    <a:pt x="0" y="47"/>
                    <a:pt x="1" y="47"/>
                  </a:cubicBezTo>
                  <a:cubicBezTo>
                    <a:pt x="33" y="30"/>
                    <a:pt x="39" y="2"/>
                    <a:pt x="39" y="2"/>
                  </a:cubicBezTo>
                  <a:cubicBezTo>
                    <a:pt x="39" y="1"/>
                    <a:pt x="40" y="0"/>
                    <a:pt x="41" y="0"/>
                  </a:cubicBezTo>
                  <a:cubicBezTo>
                    <a:pt x="42" y="0"/>
                    <a:pt x="42" y="1"/>
                    <a:pt x="42" y="2"/>
                  </a:cubicBezTo>
                  <a:cubicBezTo>
                    <a:pt x="42" y="3"/>
                    <a:pt x="36" y="32"/>
                    <a:pt x="2" y="50"/>
                  </a:cubicBezTo>
                  <a:cubicBezTo>
                    <a:pt x="2" y="50"/>
                    <a:pt x="2" y="50"/>
                    <a:pt x="1" y="5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2" name="íSľíḋè"/>
            <p:cNvSpPr/>
            <p:nvPr/>
          </p:nvSpPr>
          <p:spPr bwMode="auto">
            <a:xfrm>
              <a:off x="5002214" y="1765300"/>
              <a:ext cx="457200" cy="266700"/>
            </a:xfrm>
            <a:custGeom>
              <a:avLst/>
              <a:gdLst>
                <a:gd name="T0" fmla="*/ 11 w 149"/>
                <a:gd name="T1" fmla="*/ 87 h 87"/>
                <a:gd name="T2" fmla="*/ 19 w 149"/>
                <a:gd name="T3" fmla="*/ 42 h 87"/>
                <a:gd name="T4" fmla="*/ 63 w 149"/>
                <a:gd name="T5" fmla="*/ 30 h 87"/>
                <a:gd name="T6" fmla="*/ 124 w 149"/>
                <a:gd name="T7" fmla="*/ 12 h 87"/>
                <a:gd name="T8" fmla="*/ 121 w 149"/>
                <a:gd name="T9" fmla="*/ 79 h 87"/>
                <a:gd name="T10" fmla="*/ 11 w 149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87">
                  <a:moveTo>
                    <a:pt x="11" y="87"/>
                  </a:moveTo>
                  <a:cubicBezTo>
                    <a:pt x="11" y="87"/>
                    <a:pt x="0" y="51"/>
                    <a:pt x="19" y="42"/>
                  </a:cubicBezTo>
                  <a:cubicBezTo>
                    <a:pt x="37" y="33"/>
                    <a:pt x="51" y="37"/>
                    <a:pt x="63" y="30"/>
                  </a:cubicBezTo>
                  <a:cubicBezTo>
                    <a:pt x="74" y="22"/>
                    <a:pt x="105" y="0"/>
                    <a:pt x="124" y="12"/>
                  </a:cubicBezTo>
                  <a:cubicBezTo>
                    <a:pt x="144" y="24"/>
                    <a:pt x="149" y="73"/>
                    <a:pt x="121" y="79"/>
                  </a:cubicBezTo>
                  <a:cubicBezTo>
                    <a:pt x="91" y="85"/>
                    <a:pt x="11" y="87"/>
                    <a:pt x="11" y="8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3" name="îṣļïḍê"/>
            <p:cNvSpPr/>
            <p:nvPr/>
          </p:nvSpPr>
          <p:spPr bwMode="auto">
            <a:xfrm>
              <a:off x="5348289" y="2081213"/>
              <a:ext cx="92075" cy="168275"/>
            </a:xfrm>
            <a:custGeom>
              <a:avLst/>
              <a:gdLst>
                <a:gd name="T0" fmla="*/ 6 w 30"/>
                <a:gd name="T1" fmla="*/ 13 h 55"/>
                <a:gd name="T2" fmla="*/ 24 w 30"/>
                <a:gd name="T3" fmla="*/ 12 h 55"/>
                <a:gd name="T4" fmla="*/ 0 w 30"/>
                <a:gd name="T5" fmla="*/ 46 h 55"/>
                <a:gd name="T6" fmla="*/ 6 w 30"/>
                <a:gd name="T7" fmla="*/ 1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5">
                  <a:moveTo>
                    <a:pt x="6" y="13"/>
                  </a:moveTo>
                  <a:cubicBezTo>
                    <a:pt x="6" y="13"/>
                    <a:pt x="17" y="0"/>
                    <a:pt x="24" y="12"/>
                  </a:cubicBezTo>
                  <a:cubicBezTo>
                    <a:pt x="30" y="23"/>
                    <a:pt x="18" y="55"/>
                    <a:pt x="0" y="46"/>
                  </a:cubicBezTo>
                  <a:lnTo>
                    <a:pt x="6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4" name="îŝḷíḋè"/>
            <p:cNvSpPr/>
            <p:nvPr/>
          </p:nvSpPr>
          <p:spPr bwMode="auto">
            <a:xfrm>
              <a:off x="5357814" y="2136775"/>
              <a:ext cx="58738" cy="53975"/>
            </a:xfrm>
            <a:custGeom>
              <a:avLst/>
              <a:gdLst>
                <a:gd name="T0" fmla="*/ 2 w 19"/>
                <a:gd name="T1" fmla="*/ 18 h 18"/>
                <a:gd name="T2" fmla="*/ 4 w 19"/>
                <a:gd name="T3" fmla="*/ 17 h 18"/>
                <a:gd name="T4" fmla="*/ 18 w 19"/>
                <a:gd name="T5" fmla="*/ 4 h 18"/>
                <a:gd name="T6" fmla="*/ 19 w 19"/>
                <a:gd name="T7" fmla="*/ 2 h 18"/>
                <a:gd name="T8" fmla="*/ 17 w 19"/>
                <a:gd name="T9" fmla="*/ 1 h 18"/>
                <a:gd name="T10" fmla="*/ 1 w 19"/>
                <a:gd name="T11" fmla="*/ 16 h 18"/>
                <a:gd name="T12" fmla="*/ 2 w 19"/>
                <a:gd name="T13" fmla="*/ 18 h 18"/>
                <a:gd name="T14" fmla="*/ 2 w 19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2" y="18"/>
                  </a:moveTo>
                  <a:cubicBezTo>
                    <a:pt x="3" y="18"/>
                    <a:pt x="3" y="17"/>
                    <a:pt x="4" y="17"/>
                  </a:cubicBezTo>
                  <a:cubicBezTo>
                    <a:pt x="7" y="7"/>
                    <a:pt x="18" y="4"/>
                    <a:pt x="18" y="4"/>
                  </a:cubicBezTo>
                  <a:cubicBezTo>
                    <a:pt x="18" y="3"/>
                    <a:pt x="19" y="2"/>
                    <a:pt x="19" y="2"/>
                  </a:cubicBezTo>
                  <a:cubicBezTo>
                    <a:pt x="18" y="1"/>
                    <a:pt x="18" y="0"/>
                    <a:pt x="17" y="1"/>
                  </a:cubicBezTo>
                  <a:cubicBezTo>
                    <a:pt x="16" y="1"/>
                    <a:pt x="5" y="5"/>
                    <a:pt x="1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5" name="íśļíḓê"/>
            <p:cNvSpPr/>
            <p:nvPr/>
          </p:nvSpPr>
          <p:spPr bwMode="auto">
            <a:xfrm>
              <a:off x="5375276" y="2154238"/>
              <a:ext cx="28575" cy="22225"/>
            </a:xfrm>
            <a:custGeom>
              <a:avLst/>
              <a:gdLst>
                <a:gd name="T0" fmla="*/ 7 w 9"/>
                <a:gd name="T1" fmla="*/ 7 h 7"/>
                <a:gd name="T2" fmla="*/ 8 w 9"/>
                <a:gd name="T3" fmla="*/ 7 h 7"/>
                <a:gd name="T4" fmla="*/ 8 w 9"/>
                <a:gd name="T5" fmla="*/ 5 h 7"/>
                <a:gd name="T6" fmla="*/ 3 w 9"/>
                <a:gd name="T7" fmla="*/ 0 h 7"/>
                <a:gd name="T8" fmla="*/ 1 w 9"/>
                <a:gd name="T9" fmla="*/ 1 h 7"/>
                <a:gd name="T10" fmla="*/ 1 w 9"/>
                <a:gd name="T11" fmla="*/ 3 h 7"/>
                <a:gd name="T12" fmla="*/ 5 w 9"/>
                <a:gd name="T13" fmla="*/ 7 h 7"/>
                <a:gd name="T14" fmla="*/ 7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7" y="7"/>
                    <a:pt x="7" y="7"/>
                    <a:pt x="8" y="7"/>
                  </a:cubicBezTo>
                  <a:cubicBezTo>
                    <a:pt x="8" y="7"/>
                    <a:pt x="9" y="6"/>
                    <a:pt x="8" y="5"/>
                  </a:cubicBezTo>
                  <a:cubicBezTo>
                    <a:pt x="8" y="5"/>
                    <a:pt x="6" y="2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4" y="4"/>
                    <a:pt x="5" y="7"/>
                    <a:pt x="5" y="7"/>
                  </a:cubicBezTo>
                  <a:cubicBezTo>
                    <a:pt x="6" y="7"/>
                    <a:pt x="6" y="7"/>
                    <a:pt x="7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6" name="íşḷîḑê"/>
            <p:cNvSpPr/>
            <p:nvPr/>
          </p:nvSpPr>
          <p:spPr bwMode="auto">
            <a:xfrm>
              <a:off x="4976814" y="2058988"/>
              <a:ext cx="82550" cy="166688"/>
            </a:xfrm>
            <a:custGeom>
              <a:avLst/>
              <a:gdLst>
                <a:gd name="T0" fmla="*/ 25 w 27"/>
                <a:gd name="T1" fmla="*/ 14 h 54"/>
                <a:gd name="T2" fmla="*/ 8 w 27"/>
                <a:gd name="T3" fmla="*/ 10 h 54"/>
                <a:gd name="T4" fmla="*/ 27 w 27"/>
                <a:gd name="T5" fmla="*/ 47 h 54"/>
                <a:gd name="T6" fmla="*/ 25 w 27"/>
                <a:gd name="T7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54">
                  <a:moveTo>
                    <a:pt x="25" y="14"/>
                  </a:moveTo>
                  <a:cubicBezTo>
                    <a:pt x="25" y="14"/>
                    <a:pt x="16" y="0"/>
                    <a:pt x="8" y="10"/>
                  </a:cubicBezTo>
                  <a:cubicBezTo>
                    <a:pt x="0" y="21"/>
                    <a:pt x="8" y="54"/>
                    <a:pt x="27" y="47"/>
                  </a:cubicBezTo>
                  <a:lnTo>
                    <a:pt x="25" y="14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7" name="iṩ1ïḑe"/>
            <p:cNvSpPr/>
            <p:nvPr/>
          </p:nvSpPr>
          <p:spPr bwMode="auto">
            <a:xfrm>
              <a:off x="5003801" y="2114550"/>
              <a:ext cx="49213" cy="58738"/>
            </a:xfrm>
            <a:custGeom>
              <a:avLst/>
              <a:gdLst>
                <a:gd name="T0" fmla="*/ 15 w 16"/>
                <a:gd name="T1" fmla="*/ 19 h 19"/>
                <a:gd name="T2" fmla="*/ 13 w 16"/>
                <a:gd name="T3" fmla="*/ 17 h 19"/>
                <a:gd name="T4" fmla="*/ 1 w 16"/>
                <a:gd name="T5" fmla="*/ 3 h 19"/>
                <a:gd name="T6" fmla="*/ 0 w 16"/>
                <a:gd name="T7" fmla="*/ 1 h 19"/>
                <a:gd name="T8" fmla="*/ 2 w 16"/>
                <a:gd name="T9" fmla="*/ 0 h 19"/>
                <a:gd name="T10" fmla="*/ 16 w 16"/>
                <a:gd name="T11" fmla="*/ 17 h 19"/>
                <a:gd name="T12" fmla="*/ 15 w 16"/>
                <a:gd name="T13" fmla="*/ 19 h 19"/>
                <a:gd name="T14" fmla="*/ 15 w 16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9">
                  <a:moveTo>
                    <a:pt x="15" y="19"/>
                  </a:moveTo>
                  <a:cubicBezTo>
                    <a:pt x="14" y="19"/>
                    <a:pt x="13" y="18"/>
                    <a:pt x="13" y="17"/>
                  </a:cubicBezTo>
                  <a:cubicBezTo>
                    <a:pt x="11" y="7"/>
                    <a:pt x="1" y="3"/>
                    <a:pt x="1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14" y="5"/>
                    <a:pt x="16" y="17"/>
                  </a:cubicBezTo>
                  <a:cubicBezTo>
                    <a:pt x="16" y="18"/>
                    <a:pt x="16" y="18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8" name="íṥ1íḍê"/>
            <p:cNvSpPr/>
            <p:nvPr/>
          </p:nvSpPr>
          <p:spPr bwMode="auto">
            <a:xfrm>
              <a:off x="5013326" y="2133600"/>
              <a:ext cx="28575" cy="20638"/>
            </a:xfrm>
            <a:custGeom>
              <a:avLst/>
              <a:gdLst>
                <a:gd name="T0" fmla="*/ 1 w 9"/>
                <a:gd name="T1" fmla="*/ 7 h 7"/>
                <a:gd name="T2" fmla="*/ 1 w 9"/>
                <a:gd name="T3" fmla="*/ 7 h 7"/>
                <a:gd name="T4" fmla="*/ 0 w 9"/>
                <a:gd name="T5" fmla="*/ 5 h 7"/>
                <a:gd name="T6" fmla="*/ 6 w 9"/>
                <a:gd name="T7" fmla="*/ 0 h 7"/>
                <a:gd name="T8" fmla="*/ 8 w 9"/>
                <a:gd name="T9" fmla="*/ 1 h 7"/>
                <a:gd name="T10" fmla="*/ 7 w 9"/>
                <a:gd name="T11" fmla="*/ 3 h 7"/>
                <a:gd name="T12" fmla="*/ 3 w 9"/>
                <a:gd name="T13" fmla="*/ 6 h 7"/>
                <a:gd name="T14" fmla="*/ 1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2" y="2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2"/>
                    <a:pt x="8" y="3"/>
                    <a:pt x="7" y="3"/>
                  </a:cubicBezTo>
                  <a:cubicBezTo>
                    <a:pt x="4" y="4"/>
                    <a:pt x="3" y="6"/>
                    <a:pt x="3" y="6"/>
                  </a:cubicBezTo>
                  <a:cubicBezTo>
                    <a:pt x="2" y="7"/>
                    <a:pt x="2" y="7"/>
                    <a:pt x="1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9" name="ïśľiḓê"/>
            <p:cNvSpPr/>
            <p:nvPr/>
          </p:nvSpPr>
          <p:spPr bwMode="auto">
            <a:xfrm>
              <a:off x="5118101" y="2292350"/>
              <a:ext cx="150813" cy="163513"/>
            </a:xfrm>
            <a:custGeom>
              <a:avLst/>
              <a:gdLst>
                <a:gd name="T0" fmla="*/ 2 w 49"/>
                <a:gd name="T1" fmla="*/ 0 h 53"/>
                <a:gd name="T2" fmla="*/ 0 w 49"/>
                <a:gd name="T3" fmla="*/ 32 h 53"/>
                <a:gd name="T4" fmla="*/ 22 w 49"/>
                <a:gd name="T5" fmla="*/ 51 h 53"/>
                <a:gd name="T6" fmla="*/ 47 w 49"/>
                <a:gd name="T7" fmla="*/ 38 h 53"/>
                <a:gd name="T8" fmla="*/ 49 w 49"/>
                <a:gd name="T9" fmla="*/ 5 h 53"/>
                <a:gd name="T10" fmla="*/ 2 w 49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3">
                  <a:moveTo>
                    <a:pt x="2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9" y="49"/>
                    <a:pt x="22" y="51"/>
                  </a:cubicBezTo>
                  <a:cubicBezTo>
                    <a:pt x="35" y="53"/>
                    <a:pt x="47" y="38"/>
                    <a:pt x="47" y="38"/>
                  </a:cubicBezTo>
                  <a:cubicBezTo>
                    <a:pt x="49" y="5"/>
                    <a:pt x="49" y="5"/>
                    <a:pt x="49" y="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0" name="îṣliďe"/>
            <p:cNvSpPr/>
            <p:nvPr/>
          </p:nvSpPr>
          <p:spPr bwMode="auto">
            <a:xfrm>
              <a:off x="5121276" y="2292350"/>
              <a:ext cx="147638" cy="82550"/>
            </a:xfrm>
            <a:custGeom>
              <a:avLst/>
              <a:gdLst>
                <a:gd name="T0" fmla="*/ 1 w 48"/>
                <a:gd name="T1" fmla="*/ 0 h 27"/>
                <a:gd name="T2" fmla="*/ 0 w 48"/>
                <a:gd name="T3" fmla="*/ 14 h 27"/>
                <a:gd name="T4" fmla="*/ 47 w 48"/>
                <a:gd name="T5" fmla="*/ 25 h 27"/>
                <a:gd name="T6" fmla="*/ 48 w 48"/>
                <a:gd name="T7" fmla="*/ 5 h 27"/>
                <a:gd name="T8" fmla="*/ 1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8" y="24"/>
                    <a:pt x="24" y="27"/>
                    <a:pt x="47" y="25"/>
                  </a:cubicBezTo>
                  <a:cubicBezTo>
                    <a:pt x="48" y="5"/>
                    <a:pt x="48" y="5"/>
                    <a:pt x="48" y="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1" name="ïsľîḓè"/>
            <p:cNvSpPr/>
            <p:nvPr/>
          </p:nvSpPr>
          <p:spPr bwMode="auto">
            <a:xfrm>
              <a:off x="5035551" y="1903413"/>
              <a:ext cx="355600" cy="481013"/>
            </a:xfrm>
            <a:custGeom>
              <a:avLst/>
              <a:gdLst>
                <a:gd name="T0" fmla="*/ 0 w 116"/>
                <a:gd name="T1" fmla="*/ 42 h 157"/>
                <a:gd name="T2" fmla="*/ 2 w 116"/>
                <a:gd name="T3" fmla="*/ 83 h 157"/>
                <a:gd name="T4" fmla="*/ 2 w 116"/>
                <a:gd name="T5" fmla="*/ 83 h 157"/>
                <a:gd name="T6" fmla="*/ 2 w 116"/>
                <a:gd name="T7" fmla="*/ 83 h 157"/>
                <a:gd name="T8" fmla="*/ 2 w 116"/>
                <a:gd name="T9" fmla="*/ 83 h 157"/>
                <a:gd name="T10" fmla="*/ 3 w 116"/>
                <a:gd name="T11" fmla="*/ 92 h 157"/>
                <a:gd name="T12" fmla="*/ 5 w 116"/>
                <a:gd name="T13" fmla="*/ 97 h 157"/>
                <a:gd name="T14" fmla="*/ 72 w 116"/>
                <a:gd name="T15" fmla="*/ 143 h 157"/>
                <a:gd name="T16" fmla="*/ 108 w 116"/>
                <a:gd name="T17" fmla="*/ 99 h 157"/>
                <a:gd name="T18" fmla="*/ 109 w 116"/>
                <a:gd name="T19" fmla="*/ 95 h 157"/>
                <a:gd name="T20" fmla="*/ 109 w 116"/>
                <a:gd name="T21" fmla="*/ 93 h 157"/>
                <a:gd name="T22" fmla="*/ 110 w 116"/>
                <a:gd name="T23" fmla="*/ 92 h 157"/>
                <a:gd name="T24" fmla="*/ 110 w 116"/>
                <a:gd name="T25" fmla="*/ 91 h 157"/>
                <a:gd name="T26" fmla="*/ 110 w 116"/>
                <a:gd name="T27" fmla="*/ 91 h 157"/>
                <a:gd name="T28" fmla="*/ 116 w 116"/>
                <a:gd name="T29" fmla="*/ 47 h 157"/>
                <a:gd name="T30" fmla="*/ 100 w 116"/>
                <a:gd name="T31" fmla="*/ 18 h 157"/>
                <a:gd name="T32" fmla="*/ 24 w 116"/>
                <a:gd name="T33" fmla="*/ 11 h 157"/>
                <a:gd name="T34" fmla="*/ 0 w 116"/>
                <a:gd name="T35" fmla="*/ 4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57">
                  <a:moveTo>
                    <a:pt x="0" y="42"/>
                  </a:moveTo>
                  <a:cubicBezTo>
                    <a:pt x="0" y="55"/>
                    <a:pt x="0" y="70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6"/>
                    <a:pt x="3" y="89"/>
                    <a:pt x="3" y="92"/>
                  </a:cubicBezTo>
                  <a:cubicBezTo>
                    <a:pt x="4" y="93"/>
                    <a:pt x="4" y="95"/>
                    <a:pt x="5" y="97"/>
                  </a:cubicBezTo>
                  <a:cubicBezTo>
                    <a:pt x="11" y="121"/>
                    <a:pt x="26" y="157"/>
                    <a:pt x="72" y="143"/>
                  </a:cubicBezTo>
                  <a:cubicBezTo>
                    <a:pt x="91" y="138"/>
                    <a:pt x="102" y="119"/>
                    <a:pt x="108" y="99"/>
                  </a:cubicBezTo>
                  <a:cubicBezTo>
                    <a:pt x="108" y="97"/>
                    <a:pt x="108" y="96"/>
                    <a:pt x="109" y="95"/>
                  </a:cubicBezTo>
                  <a:cubicBezTo>
                    <a:pt x="109" y="94"/>
                    <a:pt x="109" y="93"/>
                    <a:pt x="109" y="93"/>
                  </a:cubicBezTo>
                  <a:cubicBezTo>
                    <a:pt x="110" y="92"/>
                    <a:pt x="110" y="92"/>
                    <a:pt x="110" y="92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4" y="75"/>
                    <a:pt x="115" y="59"/>
                    <a:pt x="116" y="47"/>
                  </a:cubicBezTo>
                  <a:cubicBezTo>
                    <a:pt x="116" y="35"/>
                    <a:pt x="110" y="24"/>
                    <a:pt x="100" y="18"/>
                  </a:cubicBezTo>
                  <a:cubicBezTo>
                    <a:pt x="73" y="0"/>
                    <a:pt x="43" y="4"/>
                    <a:pt x="24" y="11"/>
                  </a:cubicBezTo>
                  <a:cubicBezTo>
                    <a:pt x="10" y="15"/>
                    <a:pt x="0" y="28"/>
                    <a:pt x="0" y="4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2" name="îş1îḓê"/>
            <p:cNvSpPr/>
            <p:nvPr/>
          </p:nvSpPr>
          <p:spPr bwMode="auto">
            <a:xfrm>
              <a:off x="5035551" y="2084388"/>
              <a:ext cx="346075" cy="322263"/>
            </a:xfrm>
            <a:custGeom>
              <a:avLst/>
              <a:gdLst>
                <a:gd name="T0" fmla="*/ 108 w 113"/>
                <a:gd name="T1" fmla="*/ 11 h 105"/>
                <a:gd name="T2" fmla="*/ 92 w 113"/>
                <a:gd name="T3" fmla="*/ 52 h 105"/>
                <a:gd name="T4" fmla="*/ 69 w 113"/>
                <a:gd name="T5" fmla="*/ 38 h 105"/>
                <a:gd name="T6" fmla="*/ 55 w 113"/>
                <a:gd name="T7" fmla="*/ 42 h 105"/>
                <a:gd name="T8" fmla="*/ 44 w 113"/>
                <a:gd name="T9" fmla="*/ 36 h 105"/>
                <a:gd name="T10" fmla="*/ 19 w 113"/>
                <a:gd name="T11" fmla="*/ 43 h 105"/>
                <a:gd name="T12" fmla="*/ 10 w 113"/>
                <a:gd name="T13" fmla="*/ 23 h 105"/>
                <a:gd name="T14" fmla="*/ 7 w 113"/>
                <a:gd name="T15" fmla="*/ 0 h 105"/>
                <a:gd name="T16" fmla="*/ 0 w 113"/>
                <a:gd name="T17" fmla="*/ 0 h 105"/>
                <a:gd name="T18" fmla="*/ 5 w 113"/>
                <a:gd name="T19" fmla="*/ 53 h 105"/>
                <a:gd name="T20" fmla="*/ 16 w 113"/>
                <a:gd name="T21" fmla="*/ 78 h 105"/>
                <a:gd name="T22" fmla="*/ 29 w 113"/>
                <a:gd name="T23" fmla="*/ 91 h 105"/>
                <a:gd name="T24" fmla="*/ 46 w 113"/>
                <a:gd name="T25" fmla="*/ 101 h 105"/>
                <a:gd name="T26" fmla="*/ 65 w 113"/>
                <a:gd name="T27" fmla="*/ 99 h 105"/>
                <a:gd name="T28" fmla="*/ 82 w 113"/>
                <a:gd name="T29" fmla="*/ 92 h 105"/>
                <a:gd name="T30" fmla="*/ 95 w 113"/>
                <a:gd name="T31" fmla="*/ 74 h 105"/>
                <a:gd name="T32" fmla="*/ 105 w 113"/>
                <a:gd name="T33" fmla="*/ 53 h 105"/>
                <a:gd name="T34" fmla="*/ 113 w 113"/>
                <a:gd name="T35" fmla="*/ 13 h 105"/>
                <a:gd name="T36" fmla="*/ 108 w 113"/>
                <a:gd name="T37" fmla="*/ 11 h 105"/>
                <a:gd name="T38" fmla="*/ 84 w 113"/>
                <a:gd name="T39" fmla="*/ 62 h 105"/>
                <a:gd name="T40" fmla="*/ 51 w 113"/>
                <a:gd name="T41" fmla="*/ 74 h 105"/>
                <a:gd name="T42" fmla="*/ 36 w 113"/>
                <a:gd name="T43" fmla="*/ 66 h 105"/>
                <a:gd name="T44" fmla="*/ 21 w 113"/>
                <a:gd name="T45" fmla="*/ 52 h 105"/>
                <a:gd name="T46" fmla="*/ 37 w 113"/>
                <a:gd name="T47" fmla="*/ 46 h 105"/>
                <a:gd name="T48" fmla="*/ 55 w 113"/>
                <a:gd name="T49" fmla="*/ 45 h 105"/>
                <a:gd name="T50" fmla="*/ 56 w 113"/>
                <a:gd name="T51" fmla="*/ 44 h 105"/>
                <a:gd name="T52" fmla="*/ 73 w 113"/>
                <a:gd name="T53" fmla="*/ 49 h 105"/>
                <a:gd name="T54" fmla="*/ 87 w 113"/>
                <a:gd name="T55" fmla="*/ 59 h 105"/>
                <a:gd name="T56" fmla="*/ 84 w 113"/>
                <a:gd name="T57" fmla="*/ 6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3" h="105">
                  <a:moveTo>
                    <a:pt x="108" y="11"/>
                  </a:moveTo>
                  <a:cubicBezTo>
                    <a:pt x="108" y="11"/>
                    <a:pt x="100" y="37"/>
                    <a:pt x="92" y="52"/>
                  </a:cubicBezTo>
                  <a:cubicBezTo>
                    <a:pt x="88" y="44"/>
                    <a:pt x="76" y="38"/>
                    <a:pt x="69" y="38"/>
                  </a:cubicBezTo>
                  <a:cubicBezTo>
                    <a:pt x="63" y="38"/>
                    <a:pt x="57" y="39"/>
                    <a:pt x="55" y="42"/>
                  </a:cubicBezTo>
                  <a:cubicBezTo>
                    <a:pt x="54" y="39"/>
                    <a:pt x="49" y="37"/>
                    <a:pt x="44" y="36"/>
                  </a:cubicBezTo>
                  <a:cubicBezTo>
                    <a:pt x="37" y="35"/>
                    <a:pt x="25" y="38"/>
                    <a:pt x="19" y="43"/>
                  </a:cubicBezTo>
                  <a:cubicBezTo>
                    <a:pt x="16" y="36"/>
                    <a:pt x="12" y="30"/>
                    <a:pt x="10" y="23"/>
                  </a:cubicBezTo>
                  <a:cubicBezTo>
                    <a:pt x="8" y="15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44"/>
                    <a:pt x="5" y="53"/>
                  </a:cubicBezTo>
                  <a:cubicBezTo>
                    <a:pt x="10" y="63"/>
                    <a:pt x="14" y="68"/>
                    <a:pt x="16" y="78"/>
                  </a:cubicBezTo>
                  <a:cubicBezTo>
                    <a:pt x="18" y="88"/>
                    <a:pt x="25" y="91"/>
                    <a:pt x="29" y="91"/>
                  </a:cubicBezTo>
                  <a:cubicBezTo>
                    <a:pt x="32" y="91"/>
                    <a:pt x="38" y="98"/>
                    <a:pt x="46" y="101"/>
                  </a:cubicBezTo>
                  <a:cubicBezTo>
                    <a:pt x="54" y="105"/>
                    <a:pt x="57" y="100"/>
                    <a:pt x="65" y="99"/>
                  </a:cubicBezTo>
                  <a:cubicBezTo>
                    <a:pt x="73" y="98"/>
                    <a:pt x="76" y="97"/>
                    <a:pt x="82" y="92"/>
                  </a:cubicBezTo>
                  <a:cubicBezTo>
                    <a:pt x="87" y="87"/>
                    <a:pt x="91" y="81"/>
                    <a:pt x="95" y="74"/>
                  </a:cubicBezTo>
                  <a:cubicBezTo>
                    <a:pt x="99" y="68"/>
                    <a:pt x="104" y="58"/>
                    <a:pt x="105" y="53"/>
                  </a:cubicBezTo>
                  <a:cubicBezTo>
                    <a:pt x="105" y="49"/>
                    <a:pt x="113" y="26"/>
                    <a:pt x="113" y="13"/>
                  </a:cubicBezTo>
                  <a:lnTo>
                    <a:pt x="108" y="11"/>
                  </a:lnTo>
                  <a:close/>
                  <a:moveTo>
                    <a:pt x="84" y="62"/>
                  </a:moveTo>
                  <a:cubicBezTo>
                    <a:pt x="66" y="69"/>
                    <a:pt x="65" y="78"/>
                    <a:pt x="51" y="74"/>
                  </a:cubicBezTo>
                  <a:cubicBezTo>
                    <a:pt x="41" y="71"/>
                    <a:pt x="44" y="66"/>
                    <a:pt x="36" y="66"/>
                  </a:cubicBezTo>
                  <a:cubicBezTo>
                    <a:pt x="28" y="65"/>
                    <a:pt x="23" y="61"/>
                    <a:pt x="21" y="52"/>
                  </a:cubicBezTo>
                  <a:cubicBezTo>
                    <a:pt x="24" y="49"/>
                    <a:pt x="30" y="45"/>
                    <a:pt x="37" y="46"/>
                  </a:cubicBezTo>
                  <a:cubicBezTo>
                    <a:pt x="47" y="46"/>
                    <a:pt x="51" y="48"/>
                    <a:pt x="55" y="45"/>
                  </a:cubicBezTo>
                  <a:cubicBezTo>
                    <a:pt x="55" y="45"/>
                    <a:pt x="56" y="44"/>
                    <a:pt x="56" y="44"/>
                  </a:cubicBezTo>
                  <a:cubicBezTo>
                    <a:pt x="59" y="48"/>
                    <a:pt x="64" y="47"/>
                    <a:pt x="73" y="49"/>
                  </a:cubicBezTo>
                  <a:cubicBezTo>
                    <a:pt x="80" y="50"/>
                    <a:pt x="85" y="55"/>
                    <a:pt x="87" y="59"/>
                  </a:cubicBezTo>
                  <a:cubicBezTo>
                    <a:pt x="86" y="60"/>
                    <a:pt x="85" y="61"/>
                    <a:pt x="84" y="6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3" name="ïŝlîďé"/>
            <p:cNvSpPr/>
            <p:nvPr/>
          </p:nvSpPr>
          <p:spPr bwMode="auto">
            <a:xfrm>
              <a:off x="5133976" y="2090738"/>
              <a:ext cx="23813" cy="39688"/>
            </a:xfrm>
            <a:custGeom>
              <a:avLst/>
              <a:gdLst>
                <a:gd name="T0" fmla="*/ 0 w 8"/>
                <a:gd name="T1" fmla="*/ 6 h 13"/>
                <a:gd name="T2" fmla="*/ 3 w 8"/>
                <a:gd name="T3" fmla="*/ 13 h 13"/>
                <a:gd name="T4" fmla="*/ 8 w 8"/>
                <a:gd name="T5" fmla="*/ 7 h 13"/>
                <a:gd name="T6" fmla="*/ 4 w 8"/>
                <a:gd name="T7" fmla="*/ 0 h 13"/>
                <a:gd name="T8" fmla="*/ 0 w 8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0" y="6"/>
                  </a:moveTo>
                  <a:cubicBezTo>
                    <a:pt x="0" y="10"/>
                    <a:pt x="1" y="13"/>
                    <a:pt x="3" y="13"/>
                  </a:cubicBezTo>
                  <a:cubicBezTo>
                    <a:pt x="5" y="13"/>
                    <a:pt x="7" y="10"/>
                    <a:pt x="8" y="7"/>
                  </a:cubicBezTo>
                  <a:cubicBezTo>
                    <a:pt x="8" y="3"/>
                    <a:pt x="6" y="1"/>
                    <a:pt x="4" y="0"/>
                  </a:cubicBezTo>
                  <a:cubicBezTo>
                    <a:pt x="2" y="0"/>
                    <a:pt x="0" y="3"/>
                    <a:pt x="0" y="6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4" name="işḻïḍè"/>
            <p:cNvSpPr/>
            <p:nvPr/>
          </p:nvSpPr>
          <p:spPr bwMode="auto">
            <a:xfrm>
              <a:off x="5278439" y="2098675"/>
              <a:ext cx="26988" cy="41275"/>
            </a:xfrm>
            <a:custGeom>
              <a:avLst/>
              <a:gdLst>
                <a:gd name="T0" fmla="*/ 1 w 9"/>
                <a:gd name="T1" fmla="*/ 6 h 13"/>
                <a:gd name="T2" fmla="*/ 4 w 9"/>
                <a:gd name="T3" fmla="*/ 13 h 13"/>
                <a:gd name="T4" fmla="*/ 9 w 9"/>
                <a:gd name="T5" fmla="*/ 7 h 13"/>
                <a:gd name="T6" fmla="*/ 5 w 9"/>
                <a:gd name="T7" fmla="*/ 0 h 13"/>
                <a:gd name="T8" fmla="*/ 1 w 9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1" y="6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8" y="10"/>
                    <a:pt x="9" y="7"/>
                  </a:cubicBezTo>
                  <a:cubicBezTo>
                    <a:pt x="9" y="3"/>
                    <a:pt x="7" y="0"/>
                    <a:pt x="5" y="0"/>
                  </a:cubicBezTo>
                  <a:cubicBezTo>
                    <a:pt x="3" y="0"/>
                    <a:pt x="1" y="3"/>
                    <a:pt x="1" y="6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5" name="í$lïdê"/>
            <p:cNvSpPr/>
            <p:nvPr/>
          </p:nvSpPr>
          <p:spPr bwMode="auto">
            <a:xfrm>
              <a:off x="5094289" y="2025650"/>
              <a:ext cx="92075" cy="46038"/>
            </a:xfrm>
            <a:custGeom>
              <a:avLst/>
              <a:gdLst>
                <a:gd name="T0" fmla="*/ 1 w 30"/>
                <a:gd name="T1" fmla="*/ 7 h 15"/>
                <a:gd name="T2" fmla="*/ 30 w 30"/>
                <a:gd name="T3" fmla="*/ 5 h 15"/>
                <a:gd name="T4" fmla="*/ 29 w 30"/>
                <a:gd name="T5" fmla="*/ 12 h 15"/>
                <a:gd name="T6" fmla="*/ 2 w 30"/>
                <a:gd name="T7" fmla="*/ 15 h 15"/>
                <a:gd name="T8" fmla="*/ 1 w 30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">
                  <a:moveTo>
                    <a:pt x="1" y="7"/>
                  </a:moveTo>
                  <a:cubicBezTo>
                    <a:pt x="1" y="7"/>
                    <a:pt x="17" y="0"/>
                    <a:pt x="30" y="5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11" y="11"/>
                    <a:pt x="2" y="15"/>
                  </a:cubicBezTo>
                  <a:cubicBezTo>
                    <a:pt x="1" y="13"/>
                    <a:pt x="0" y="10"/>
                    <a:pt x="1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6" name="îṧļidè"/>
            <p:cNvSpPr/>
            <p:nvPr/>
          </p:nvSpPr>
          <p:spPr bwMode="auto">
            <a:xfrm>
              <a:off x="5246689" y="2035175"/>
              <a:ext cx="92075" cy="49213"/>
            </a:xfrm>
            <a:custGeom>
              <a:avLst/>
              <a:gdLst>
                <a:gd name="T0" fmla="*/ 29 w 30"/>
                <a:gd name="T1" fmla="*/ 8 h 16"/>
                <a:gd name="T2" fmla="*/ 0 w 30"/>
                <a:gd name="T3" fmla="*/ 4 h 16"/>
                <a:gd name="T4" fmla="*/ 1 w 30"/>
                <a:gd name="T5" fmla="*/ 11 h 16"/>
                <a:gd name="T6" fmla="*/ 28 w 30"/>
                <a:gd name="T7" fmla="*/ 16 h 16"/>
                <a:gd name="T8" fmla="*/ 29 w 30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6">
                  <a:moveTo>
                    <a:pt x="29" y="8"/>
                  </a:moveTo>
                  <a:cubicBezTo>
                    <a:pt x="29" y="8"/>
                    <a:pt x="14" y="0"/>
                    <a:pt x="0" y="4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9" y="12"/>
                    <a:pt x="28" y="16"/>
                  </a:cubicBezTo>
                  <a:cubicBezTo>
                    <a:pt x="29" y="14"/>
                    <a:pt x="30" y="11"/>
                    <a:pt x="29" y="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7" name="ïṧḷîḑé"/>
            <p:cNvSpPr/>
            <p:nvPr/>
          </p:nvSpPr>
          <p:spPr bwMode="auto">
            <a:xfrm>
              <a:off x="5186364" y="2108200"/>
              <a:ext cx="39688" cy="92075"/>
            </a:xfrm>
            <a:custGeom>
              <a:avLst/>
              <a:gdLst>
                <a:gd name="T0" fmla="*/ 6 w 13"/>
                <a:gd name="T1" fmla="*/ 30 h 30"/>
                <a:gd name="T2" fmla="*/ 1 w 13"/>
                <a:gd name="T3" fmla="*/ 28 h 30"/>
                <a:gd name="T4" fmla="*/ 0 w 13"/>
                <a:gd name="T5" fmla="*/ 26 h 30"/>
                <a:gd name="T6" fmla="*/ 2 w 13"/>
                <a:gd name="T7" fmla="*/ 25 h 30"/>
                <a:gd name="T8" fmla="*/ 8 w 13"/>
                <a:gd name="T9" fmla="*/ 26 h 30"/>
                <a:gd name="T10" fmla="*/ 9 w 13"/>
                <a:gd name="T11" fmla="*/ 25 h 30"/>
                <a:gd name="T12" fmla="*/ 9 w 13"/>
                <a:gd name="T13" fmla="*/ 2 h 30"/>
                <a:gd name="T14" fmla="*/ 11 w 13"/>
                <a:gd name="T15" fmla="*/ 0 h 30"/>
                <a:gd name="T16" fmla="*/ 13 w 13"/>
                <a:gd name="T17" fmla="*/ 1 h 30"/>
                <a:gd name="T18" fmla="*/ 12 w 13"/>
                <a:gd name="T19" fmla="*/ 25 h 30"/>
                <a:gd name="T20" fmla="*/ 10 w 13"/>
                <a:gd name="T21" fmla="*/ 29 h 30"/>
                <a:gd name="T22" fmla="*/ 6 w 13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0">
                  <a:moveTo>
                    <a:pt x="6" y="30"/>
                  </a:moveTo>
                  <a:cubicBezTo>
                    <a:pt x="4" y="29"/>
                    <a:pt x="1" y="28"/>
                    <a:pt x="1" y="28"/>
                  </a:cubicBezTo>
                  <a:cubicBezTo>
                    <a:pt x="0" y="28"/>
                    <a:pt x="0" y="27"/>
                    <a:pt x="0" y="26"/>
                  </a:cubicBezTo>
                  <a:cubicBezTo>
                    <a:pt x="0" y="25"/>
                    <a:pt x="1" y="25"/>
                    <a:pt x="2" y="25"/>
                  </a:cubicBezTo>
                  <a:cubicBezTo>
                    <a:pt x="3" y="26"/>
                    <a:pt x="7" y="27"/>
                    <a:pt x="8" y="26"/>
                  </a:cubicBezTo>
                  <a:cubicBezTo>
                    <a:pt x="8" y="26"/>
                    <a:pt x="9" y="26"/>
                    <a:pt x="9" y="25"/>
                  </a:cubicBezTo>
                  <a:cubicBezTo>
                    <a:pt x="10" y="20"/>
                    <a:pt x="9" y="2"/>
                    <a:pt x="9" y="2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12" y="0"/>
                    <a:pt x="12" y="1"/>
                    <a:pt x="13" y="1"/>
                  </a:cubicBezTo>
                  <a:cubicBezTo>
                    <a:pt x="13" y="2"/>
                    <a:pt x="13" y="20"/>
                    <a:pt x="12" y="25"/>
                  </a:cubicBezTo>
                  <a:cubicBezTo>
                    <a:pt x="12" y="28"/>
                    <a:pt x="10" y="29"/>
                    <a:pt x="10" y="29"/>
                  </a:cubicBezTo>
                  <a:cubicBezTo>
                    <a:pt x="9" y="30"/>
                    <a:pt x="7" y="30"/>
                    <a:pt x="6" y="30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8" name="îśļîḍê"/>
            <p:cNvSpPr/>
            <p:nvPr/>
          </p:nvSpPr>
          <p:spPr bwMode="auto">
            <a:xfrm>
              <a:off x="5148264" y="2232025"/>
              <a:ext cx="111125" cy="57150"/>
            </a:xfrm>
            <a:custGeom>
              <a:avLst/>
              <a:gdLst>
                <a:gd name="T0" fmla="*/ 36 w 36"/>
                <a:gd name="T1" fmla="*/ 2 h 19"/>
                <a:gd name="T2" fmla="*/ 17 w 36"/>
                <a:gd name="T3" fmla="*/ 18 h 19"/>
                <a:gd name="T4" fmla="*/ 0 w 36"/>
                <a:gd name="T5" fmla="*/ 0 h 19"/>
                <a:gd name="T6" fmla="*/ 36 w 36"/>
                <a:gd name="T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9">
                  <a:moveTo>
                    <a:pt x="36" y="2"/>
                  </a:moveTo>
                  <a:cubicBezTo>
                    <a:pt x="35" y="8"/>
                    <a:pt x="30" y="19"/>
                    <a:pt x="17" y="18"/>
                  </a:cubicBezTo>
                  <a:cubicBezTo>
                    <a:pt x="4" y="17"/>
                    <a:pt x="1" y="7"/>
                    <a:pt x="0" y="0"/>
                  </a:cubicBezTo>
                  <a:lnTo>
                    <a:pt x="36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9" name="îşḷîdê"/>
            <p:cNvSpPr/>
            <p:nvPr/>
          </p:nvSpPr>
          <p:spPr bwMode="auto">
            <a:xfrm>
              <a:off x="5035551" y="1903413"/>
              <a:ext cx="355600" cy="220663"/>
            </a:xfrm>
            <a:custGeom>
              <a:avLst/>
              <a:gdLst>
                <a:gd name="T0" fmla="*/ 7 w 116"/>
                <a:gd name="T1" fmla="*/ 59 h 72"/>
                <a:gd name="T2" fmla="*/ 13 w 116"/>
                <a:gd name="T3" fmla="*/ 44 h 72"/>
                <a:gd name="T4" fmla="*/ 24 w 116"/>
                <a:gd name="T5" fmla="*/ 22 h 72"/>
                <a:gd name="T6" fmla="*/ 63 w 116"/>
                <a:gd name="T7" fmla="*/ 24 h 72"/>
                <a:gd name="T8" fmla="*/ 94 w 116"/>
                <a:gd name="T9" fmla="*/ 27 h 72"/>
                <a:gd name="T10" fmla="*/ 104 w 116"/>
                <a:gd name="T11" fmla="*/ 43 h 72"/>
                <a:gd name="T12" fmla="*/ 108 w 116"/>
                <a:gd name="T13" fmla="*/ 62 h 72"/>
                <a:gd name="T14" fmla="*/ 108 w 116"/>
                <a:gd name="T15" fmla="*/ 70 h 72"/>
                <a:gd name="T16" fmla="*/ 113 w 116"/>
                <a:gd name="T17" fmla="*/ 72 h 72"/>
                <a:gd name="T18" fmla="*/ 116 w 116"/>
                <a:gd name="T19" fmla="*/ 47 h 72"/>
                <a:gd name="T20" fmla="*/ 100 w 116"/>
                <a:gd name="T21" fmla="*/ 18 h 72"/>
                <a:gd name="T22" fmla="*/ 24 w 116"/>
                <a:gd name="T23" fmla="*/ 11 h 72"/>
                <a:gd name="T24" fmla="*/ 0 w 116"/>
                <a:gd name="T25" fmla="*/ 42 h 72"/>
                <a:gd name="T26" fmla="*/ 0 w 116"/>
                <a:gd name="T27" fmla="*/ 59 h 72"/>
                <a:gd name="T28" fmla="*/ 7 w 116"/>
                <a:gd name="T29" fmla="*/ 5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" h="72">
                  <a:moveTo>
                    <a:pt x="7" y="59"/>
                  </a:moveTo>
                  <a:cubicBezTo>
                    <a:pt x="7" y="52"/>
                    <a:pt x="8" y="45"/>
                    <a:pt x="13" y="44"/>
                  </a:cubicBezTo>
                  <a:cubicBezTo>
                    <a:pt x="18" y="43"/>
                    <a:pt x="16" y="28"/>
                    <a:pt x="24" y="22"/>
                  </a:cubicBezTo>
                  <a:cubicBezTo>
                    <a:pt x="33" y="16"/>
                    <a:pt x="51" y="16"/>
                    <a:pt x="63" y="24"/>
                  </a:cubicBezTo>
                  <a:cubicBezTo>
                    <a:pt x="74" y="32"/>
                    <a:pt x="88" y="25"/>
                    <a:pt x="94" y="27"/>
                  </a:cubicBezTo>
                  <a:cubicBezTo>
                    <a:pt x="99" y="28"/>
                    <a:pt x="106" y="36"/>
                    <a:pt x="104" y="43"/>
                  </a:cubicBezTo>
                  <a:cubicBezTo>
                    <a:pt x="101" y="50"/>
                    <a:pt x="107" y="55"/>
                    <a:pt x="108" y="62"/>
                  </a:cubicBezTo>
                  <a:cubicBezTo>
                    <a:pt x="108" y="64"/>
                    <a:pt x="108" y="67"/>
                    <a:pt x="108" y="70"/>
                  </a:cubicBezTo>
                  <a:cubicBezTo>
                    <a:pt x="110" y="71"/>
                    <a:pt x="111" y="72"/>
                    <a:pt x="113" y="72"/>
                  </a:cubicBezTo>
                  <a:cubicBezTo>
                    <a:pt x="115" y="63"/>
                    <a:pt x="115" y="54"/>
                    <a:pt x="116" y="47"/>
                  </a:cubicBezTo>
                  <a:cubicBezTo>
                    <a:pt x="116" y="35"/>
                    <a:pt x="110" y="24"/>
                    <a:pt x="100" y="18"/>
                  </a:cubicBezTo>
                  <a:cubicBezTo>
                    <a:pt x="73" y="0"/>
                    <a:pt x="43" y="4"/>
                    <a:pt x="24" y="11"/>
                  </a:cubicBezTo>
                  <a:cubicBezTo>
                    <a:pt x="10" y="15"/>
                    <a:pt x="0" y="28"/>
                    <a:pt x="0" y="42"/>
                  </a:cubicBezTo>
                  <a:cubicBezTo>
                    <a:pt x="0" y="47"/>
                    <a:pt x="0" y="53"/>
                    <a:pt x="0" y="59"/>
                  </a:cubicBezTo>
                  <a:cubicBezTo>
                    <a:pt x="3" y="59"/>
                    <a:pt x="5" y="59"/>
                    <a:pt x="7" y="5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0" name="i$ḷïḋé"/>
            <p:cNvSpPr/>
            <p:nvPr/>
          </p:nvSpPr>
          <p:spPr bwMode="auto">
            <a:xfrm>
              <a:off x="5772151" y="2801938"/>
              <a:ext cx="147638" cy="871538"/>
            </a:xfrm>
            <a:custGeom>
              <a:avLst/>
              <a:gdLst>
                <a:gd name="T0" fmla="*/ 0 w 48"/>
                <a:gd name="T1" fmla="*/ 262 h 284"/>
                <a:gd name="T2" fmla="*/ 0 w 48"/>
                <a:gd name="T3" fmla="*/ 21 h 284"/>
                <a:gd name="T4" fmla="*/ 21 w 48"/>
                <a:gd name="T5" fmla="*/ 0 h 284"/>
                <a:gd name="T6" fmla="*/ 26 w 48"/>
                <a:gd name="T7" fmla="*/ 0 h 284"/>
                <a:gd name="T8" fmla="*/ 48 w 48"/>
                <a:gd name="T9" fmla="*/ 21 h 284"/>
                <a:gd name="T10" fmla="*/ 48 w 48"/>
                <a:gd name="T11" fmla="*/ 262 h 284"/>
                <a:gd name="T12" fmla="*/ 26 w 48"/>
                <a:gd name="T13" fmla="*/ 284 h 284"/>
                <a:gd name="T14" fmla="*/ 21 w 48"/>
                <a:gd name="T15" fmla="*/ 284 h 284"/>
                <a:gd name="T16" fmla="*/ 0 w 48"/>
                <a:gd name="T17" fmla="*/ 26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84">
                  <a:moveTo>
                    <a:pt x="0" y="26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8" y="0"/>
                    <a:pt x="48" y="9"/>
                    <a:pt x="48" y="21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48" y="274"/>
                    <a:pt x="38" y="284"/>
                    <a:pt x="26" y="284"/>
                  </a:cubicBezTo>
                  <a:cubicBezTo>
                    <a:pt x="21" y="284"/>
                    <a:pt x="21" y="284"/>
                    <a:pt x="21" y="284"/>
                  </a:cubicBezTo>
                  <a:cubicBezTo>
                    <a:pt x="9" y="284"/>
                    <a:pt x="0" y="274"/>
                    <a:pt x="0" y="26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1" name="iṧḻidê"/>
            <p:cNvSpPr/>
            <p:nvPr/>
          </p:nvSpPr>
          <p:spPr bwMode="auto">
            <a:xfrm>
              <a:off x="5207001" y="2874963"/>
              <a:ext cx="565150" cy="720725"/>
            </a:xfrm>
            <a:custGeom>
              <a:avLst/>
              <a:gdLst>
                <a:gd name="T0" fmla="*/ 0 w 184"/>
                <a:gd name="T1" fmla="*/ 182 h 235"/>
                <a:gd name="T2" fmla="*/ 0 w 184"/>
                <a:gd name="T3" fmla="*/ 53 h 235"/>
                <a:gd name="T4" fmla="*/ 53 w 184"/>
                <a:gd name="T5" fmla="*/ 0 h 235"/>
                <a:gd name="T6" fmla="*/ 184 w 184"/>
                <a:gd name="T7" fmla="*/ 0 h 235"/>
                <a:gd name="T8" fmla="*/ 184 w 184"/>
                <a:gd name="T9" fmla="*/ 235 h 235"/>
                <a:gd name="T10" fmla="*/ 53 w 184"/>
                <a:gd name="T11" fmla="*/ 235 h 235"/>
                <a:gd name="T12" fmla="*/ 0 w 184"/>
                <a:gd name="T13" fmla="*/ 18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235">
                  <a:moveTo>
                    <a:pt x="0" y="182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53" y="235"/>
                    <a:pt x="53" y="235"/>
                    <a:pt x="53" y="235"/>
                  </a:cubicBezTo>
                  <a:cubicBezTo>
                    <a:pt x="24" y="235"/>
                    <a:pt x="0" y="211"/>
                    <a:pt x="0" y="182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2" name="íšḷïḓe"/>
            <p:cNvSpPr/>
            <p:nvPr/>
          </p:nvSpPr>
          <p:spPr bwMode="auto">
            <a:xfrm>
              <a:off x="5919789" y="2995613"/>
              <a:ext cx="292100" cy="88900"/>
            </a:xfrm>
            <a:custGeom>
              <a:avLst/>
              <a:gdLst>
                <a:gd name="T0" fmla="*/ 0 w 95"/>
                <a:gd name="T1" fmla="*/ 29 h 29"/>
                <a:gd name="T2" fmla="*/ 0 w 95"/>
                <a:gd name="T3" fmla="*/ 0 h 29"/>
                <a:gd name="T4" fmla="*/ 82 w 95"/>
                <a:gd name="T5" fmla="*/ 0 h 29"/>
                <a:gd name="T6" fmla="*/ 95 w 95"/>
                <a:gd name="T7" fmla="*/ 13 h 29"/>
                <a:gd name="T8" fmla="*/ 95 w 95"/>
                <a:gd name="T9" fmla="*/ 16 h 29"/>
                <a:gd name="T10" fmla="*/ 82 w 95"/>
                <a:gd name="T11" fmla="*/ 29 h 29"/>
                <a:gd name="T12" fmla="*/ 0 w 95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29">
                  <a:moveTo>
                    <a:pt x="0" y="2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9" y="0"/>
                    <a:pt x="95" y="6"/>
                    <a:pt x="95" y="13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23"/>
                    <a:pt x="89" y="29"/>
                    <a:pt x="82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905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3" name="ïṩlíde"/>
            <p:cNvSpPr/>
            <p:nvPr/>
          </p:nvSpPr>
          <p:spPr bwMode="auto">
            <a:xfrm>
              <a:off x="5919789" y="3390900"/>
              <a:ext cx="292100" cy="85725"/>
            </a:xfrm>
            <a:custGeom>
              <a:avLst/>
              <a:gdLst>
                <a:gd name="T0" fmla="*/ 0 w 95"/>
                <a:gd name="T1" fmla="*/ 28 h 28"/>
                <a:gd name="T2" fmla="*/ 0 w 95"/>
                <a:gd name="T3" fmla="*/ 0 h 28"/>
                <a:gd name="T4" fmla="*/ 82 w 95"/>
                <a:gd name="T5" fmla="*/ 0 h 28"/>
                <a:gd name="T6" fmla="*/ 95 w 95"/>
                <a:gd name="T7" fmla="*/ 12 h 28"/>
                <a:gd name="T8" fmla="*/ 95 w 95"/>
                <a:gd name="T9" fmla="*/ 15 h 28"/>
                <a:gd name="T10" fmla="*/ 82 w 95"/>
                <a:gd name="T11" fmla="*/ 28 h 28"/>
                <a:gd name="T12" fmla="*/ 0 w 9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28">
                  <a:moveTo>
                    <a:pt x="0" y="2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9" y="0"/>
                    <a:pt x="95" y="5"/>
                    <a:pt x="95" y="12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5" y="22"/>
                    <a:pt x="89" y="28"/>
                    <a:pt x="82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905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4" name="ïṧḻíḋe"/>
            <p:cNvSpPr/>
            <p:nvPr/>
          </p:nvSpPr>
          <p:spPr bwMode="auto">
            <a:xfrm>
              <a:off x="5173664" y="3446463"/>
              <a:ext cx="282575" cy="231775"/>
            </a:xfrm>
            <a:custGeom>
              <a:avLst/>
              <a:gdLst>
                <a:gd name="T0" fmla="*/ 17 w 92"/>
                <a:gd name="T1" fmla="*/ 13 h 76"/>
                <a:gd name="T2" fmla="*/ 24 w 92"/>
                <a:gd name="T3" fmla="*/ 16 h 76"/>
                <a:gd name="T4" fmla="*/ 41 w 92"/>
                <a:gd name="T5" fmla="*/ 13 h 76"/>
                <a:gd name="T6" fmla="*/ 49 w 92"/>
                <a:gd name="T7" fmla="*/ 6 h 76"/>
                <a:gd name="T8" fmla="*/ 69 w 92"/>
                <a:gd name="T9" fmla="*/ 1 h 76"/>
                <a:gd name="T10" fmla="*/ 65 w 92"/>
                <a:gd name="T11" fmla="*/ 10 h 76"/>
                <a:gd name="T12" fmla="*/ 54 w 92"/>
                <a:gd name="T13" fmla="*/ 16 h 76"/>
                <a:gd name="T14" fmla="*/ 71 w 92"/>
                <a:gd name="T15" fmla="*/ 39 h 76"/>
                <a:gd name="T16" fmla="*/ 91 w 92"/>
                <a:gd name="T17" fmla="*/ 52 h 76"/>
                <a:gd name="T18" fmla="*/ 79 w 92"/>
                <a:gd name="T19" fmla="*/ 55 h 76"/>
                <a:gd name="T20" fmla="*/ 70 w 92"/>
                <a:gd name="T21" fmla="*/ 63 h 76"/>
                <a:gd name="T22" fmla="*/ 63 w 92"/>
                <a:gd name="T23" fmla="*/ 69 h 76"/>
                <a:gd name="T24" fmla="*/ 54 w 92"/>
                <a:gd name="T25" fmla="*/ 75 h 76"/>
                <a:gd name="T26" fmla="*/ 0 w 92"/>
                <a:gd name="T27" fmla="*/ 35 h 76"/>
                <a:gd name="T28" fmla="*/ 17 w 92"/>
                <a:gd name="T29" fmla="*/ 1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76">
                  <a:moveTo>
                    <a:pt x="17" y="13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30" y="19"/>
                    <a:pt x="36" y="17"/>
                    <a:pt x="41" y="13"/>
                  </a:cubicBezTo>
                  <a:cubicBezTo>
                    <a:pt x="44" y="11"/>
                    <a:pt x="47" y="7"/>
                    <a:pt x="49" y="6"/>
                  </a:cubicBezTo>
                  <a:cubicBezTo>
                    <a:pt x="54" y="3"/>
                    <a:pt x="65" y="0"/>
                    <a:pt x="69" y="1"/>
                  </a:cubicBezTo>
                  <a:cubicBezTo>
                    <a:pt x="72" y="2"/>
                    <a:pt x="69" y="8"/>
                    <a:pt x="65" y="10"/>
                  </a:cubicBezTo>
                  <a:cubicBezTo>
                    <a:pt x="62" y="11"/>
                    <a:pt x="57" y="13"/>
                    <a:pt x="54" y="16"/>
                  </a:cubicBezTo>
                  <a:cubicBezTo>
                    <a:pt x="50" y="19"/>
                    <a:pt x="65" y="34"/>
                    <a:pt x="71" y="39"/>
                  </a:cubicBezTo>
                  <a:cubicBezTo>
                    <a:pt x="78" y="44"/>
                    <a:pt x="92" y="45"/>
                    <a:pt x="91" y="52"/>
                  </a:cubicBezTo>
                  <a:cubicBezTo>
                    <a:pt x="89" y="58"/>
                    <a:pt x="79" y="55"/>
                    <a:pt x="79" y="55"/>
                  </a:cubicBezTo>
                  <a:cubicBezTo>
                    <a:pt x="79" y="55"/>
                    <a:pt x="80" y="62"/>
                    <a:pt x="70" y="63"/>
                  </a:cubicBezTo>
                  <a:cubicBezTo>
                    <a:pt x="70" y="63"/>
                    <a:pt x="69" y="69"/>
                    <a:pt x="63" y="69"/>
                  </a:cubicBezTo>
                  <a:cubicBezTo>
                    <a:pt x="63" y="69"/>
                    <a:pt x="61" y="76"/>
                    <a:pt x="54" y="75"/>
                  </a:cubicBezTo>
                  <a:cubicBezTo>
                    <a:pt x="47" y="75"/>
                    <a:pt x="27" y="72"/>
                    <a:pt x="0" y="35"/>
                  </a:cubicBezTo>
                  <a:lnTo>
                    <a:pt x="17" y="13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5" name="iSḷîďê"/>
            <p:cNvSpPr/>
            <p:nvPr/>
          </p:nvSpPr>
          <p:spPr bwMode="auto">
            <a:xfrm>
              <a:off x="4678364" y="2506663"/>
              <a:ext cx="557213" cy="1052513"/>
            </a:xfrm>
            <a:custGeom>
              <a:avLst/>
              <a:gdLst>
                <a:gd name="T0" fmla="*/ 181 w 181"/>
                <a:gd name="T1" fmla="*/ 316 h 343"/>
                <a:gd name="T2" fmla="*/ 52 w 181"/>
                <a:gd name="T3" fmla="*/ 201 h 343"/>
                <a:gd name="T4" fmla="*/ 61 w 181"/>
                <a:gd name="T5" fmla="*/ 113 h 343"/>
                <a:gd name="T6" fmla="*/ 62 w 181"/>
                <a:gd name="T7" fmla="*/ 36 h 343"/>
                <a:gd name="T8" fmla="*/ 55 w 181"/>
                <a:gd name="T9" fmla="*/ 0 h 343"/>
                <a:gd name="T10" fmla="*/ 12 w 181"/>
                <a:gd name="T11" fmla="*/ 101 h 343"/>
                <a:gd name="T12" fmla="*/ 0 w 181"/>
                <a:gd name="T13" fmla="*/ 212 h 343"/>
                <a:gd name="T14" fmla="*/ 10 w 181"/>
                <a:gd name="T15" fmla="*/ 240 h 343"/>
                <a:gd name="T16" fmla="*/ 158 w 181"/>
                <a:gd name="T17" fmla="*/ 343 h 343"/>
                <a:gd name="T18" fmla="*/ 181 w 181"/>
                <a:gd name="T19" fmla="*/ 31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43">
                  <a:moveTo>
                    <a:pt x="181" y="316"/>
                  </a:moveTo>
                  <a:cubicBezTo>
                    <a:pt x="181" y="316"/>
                    <a:pt x="83" y="241"/>
                    <a:pt x="52" y="201"/>
                  </a:cubicBezTo>
                  <a:cubicBezTo>
                    <a:pt x="52" y="201"/>
                    <a:pt x="56" y="152"/>
                    <a:pt x="61" y="113"/>
                  </a:cubicBezTo>
                  <a:cubicBezTo>
                    <a:pt x="64" y="87"/>
                    <a:pt x="64" y="62"/>
                    <a:pt x="62" y="36"/>
                  </a:cubicBezTo>
                  <a:cubicBezTo>
                    <a:pt x="60" y="22"/>
                    <a:pt x="58" y="8"/>
                    <a:pt x="55" y="0"/>
                  </a:cubicBezTo>
                  <a:cubicBezTo>
                    <a:pt x="55" y="0"/>
                    <a:pt x="27" y="9"/>
                    <a:pt x="12" y="101"/>
                  </a:cubicBezTo>
                  <a:cubicBezTo>
                    <a:pt x="4" y="151"/>
                    <a:pt x="1" y="191"/>
                    <a:pt x="0" y="212"/>
                  </a:cubicBezTo>
                  <a:cubicBezTo>
                    <a:pt x="0" y="222"/>
                    <a:pt x="3" y="232"/>
                    <a:pt x="10" y="240"/>
                  </a:cubicBezTo>
                  <a:cubicBezTo>
                    <a:pt x="31" y="265"/>
                    <a:pt x="83" y="319"/>
                    <a:pt x="158" y="343"/>
                  </a:cubicBezTo>
                  <a:cubicBezTo>
                    <a:pt x="158" y="343"/>
                    <a:pt x="177" y="328"/>
                    <a:pt x="181" y="31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6" name="îşļiḓê"/>
            <p:cNvSpPr/>
            <p:nvPr/>
          </p:nvSpPr>
          <p:spPr bwMode="auto">
            <a:xfrm>
              <a:off x="5541964" y="3513138"/>
              <a:ext cx="193675" cy="147638"/>
            </a:xfrm>
            <a:custGeom>
              <a:avLst/>
              <a:gdLst>
                <a:gd name="T0" fmla="*/ 63 w 63"/>
                <a:gd name="T1" fmla="*/ 36 h 48"/>
                <a:gd name="T2" fmla="*/ 53 w 63"/>
                <a:gd name="T3" fmla="*/ 13 h 48"/>
                <a:gd name="T4" fmla="*/ 47 w 63"/>
                <a:gd name="T5" fmla="*/ 32 h 48"/>
                <a:gd name="T6" fmla="*/ 38 w 63"/>
                <a:gd name="T7" fmla="*/ 1 h 48"/>
                <a:gd name="T8" fmla="*/ 31 w 63"/>
                <a:gd name="T9" fmla="*/ 29 h 48"/>
                <a:gd name="T10" fmla="*/ 22 w 63"/>
                <a:gd name="T11" fmla="*/ 7 h 48"/>
                <a:gd name="T12" fmla="*/ 15 w 63"/>
                <a:gd name="T13" fmla="*/ 27 h 48"/>
                <a:gd name="T14" fmla="*/ 7 w 63"/>
                <a:gd name="T15" fmla="*/ 10 h 48"/>
                <a:gd name="T16" fmla="*/ 2 w 63"/>
                <a:gd name="T17" fmla="*/ 36 h 48"/>
                <a:gd name="T18" fmla="*/ 15 w 63"/>
                <a:gd name="T19" fmla="*/ 40 h 48"/>
                <a:gd name="T20" fmla="*/ 30 w 63"/>
                <a:gd name="T21" fmla="*/ 40 h 48"/>
                <a:gd name="T22" fmla="*/ 45 w 63"/>
                <a:gd name="T23" fmla="*/ 43 h 48"/>
                <a:gd name="T24" fmla="*/ 63 w 63"/>
                <a:gd name="T25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48">
                  <a:moveTo>
                    <a:pt x="63" y="36"/>
                  </a:moveTo>
                  <a:cubicBezTo>
                    <a:pt x="63" y="36"/>
                    <a:pt x="60" y="18"/>
                    <a:pt x="53" y="13"/>
                  </a:cubicBezTo>
                  <a:cubicBezTo>
                    <a:pt x="46" y="7"/>
                    <a:pt x="47" y="32"/>
                    <a:pt x="47" y="32"/>
                  </a:cubicBezTo>
                  <a:cubicBezTo>
                    <a:pt x="47" y="32"/>
                    <a:pt x="46" y="2"/>
                    <a:pt x="38" y="1"/>
                  </a:cubicBezTo>
                  <a:cubicBezTo>
                    <a:pt x="31" y="0"/>
                    <a:pt x="31" y="29"/>
                    <a:pt x="31" y="29"/>
                  </a:cubicBezTo>
                  <a:cubicBezTo>
                    <a:pt x="31" y="29"/>
                    <a:pt x="27" y="9"/>
                    <a:pt x="22" y="7"/>
                  </a:cubicBezTo>
                  <a:cubicBezTo>
                    <a:pt x="16" y="6"/>
                    <a:pt x="15" y="27"/>
                    <a:pt x="15" y="27"/>
                  </a:cubicBezTo>
                  <a:cubicBezTo>
                    <a:pt x="15" y="27"/>
                    <a:pt x="11" y="11"/>
                    <a:pt x="7" y="10"/>
                  </a:cubicBezTo>
                  <a:cubicBezTo>
                    <a:pt x="3" y="8"/>
                    <a:pt x="0" y="26"/>
                    <a:pt x="2" y="36"/>
                  </a:cubicBezTo>
                  <a:cubicBezTo>
                    <a:pt x="3" y="45"/>
                    <a:pt x="15" y="40"/>
                    <a:pt x="15" y="40"/>
                  </a:cubicBezTo>
                  <a:cubicBezTo>
                    <a:pt x="15" y="40"/>
                    <a:pt x="26" y="44"/>
                    <a:pt x="30" y="40"/>
                  </a:cubicBezTo>
                  <a:cubicBezTo>
                    <a:pt x="30" y="40"/>
                    <a:pt x="40" y="45"/>
                    <a:pt x="45" y="43"/>
                  </a:cubicBezTo>
                  <a:cubicBezTo>
                    <a:pt x="45" y="43"/>
                    <a:pt x="61" y="48"/>
                    <a:pt x="63" y="36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7" name="îṩlîḋè"/>
            <p:cNvSpPr/>
            <p:nvPr/>
          </p:nvSpPr>
          <p:spPr bwMode="auto">
            <a:xfrm>
              <a:off x="6764339" y="5329238"/>
              <a:ext cx="95250" cy="131763"/>
            </a:xfrm>
            <a:custGeom>
              <a:avLst/>
              <a:gdLst>
                <a:gd name="T0" fmla="*/ 0 w 60"/>
                <a:gd name="T1" fmla="*/ 6 h 83"/>
                <a:gd name="T2" fmla="*/ 0 w 60"/>
                <a:gd name="T3" fmla="*/ 83 h 83"/>
                <a:gd name="T4" fmla="*/ 56 w 60"/>
                <a:gd name="T5" fmla="*/ 81 h 83"/>
                <a:gd name="T6" fmla="*/ 60 w 60"/>
                <a:gd name="T7" fmla="*/ 0 h 83"/>
                <a:gd name="T8" fmla="*/ 0 w 60"/>
                <a:gd name="T9" fmla="*/ 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83">
                  <a:moveTo>
                    <a:pt x="0" y="6"/>
                  </a:moveTo>
                  <a:lnTo>
                    <a:pt x="0" y="83"/>
                  </a:lnTo>
                  <a:lnTo>
                    <a:pt x="56" y="81"/>
                  </a:lnTo>
                  <a:lnTo>
                    <a:pt x="6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8" name="íšlîḑé"/>
            <p:cNvSpPr/>
            <p:nvPr/>
          </p:nvSpPr>
          <p:spPr bwMode="auto">
            <a:xfrm>
              <a:off x="6518276" y="5421313"/>
              <a:ext cx="374650" cy="180975"/>
            </a:xfrm>
            <a:custGeom>
              <a:avLst/>
              <a:gdLst>
                <a:gd name="T0" fmla="*/ 88 w 122"/>
                <a:gd name="T1" fmla="*/ 9 h 59"/>
                <a:gd name="T2" fmla="*/ 76 w 122"/>
                <a:gd name="T3" fmla="*/ 0 h 59"/>
                <a:gd name="T4" fmla="*/ 14 w 122"/>
                <a:gd name="T5" fmla="*/ 35 h 59"/>
                <a:gd name="T6" fmla="*/ 5 w 122"/>
                <a:gd name="T7" fmla="*/ 53 h 59"/>
                <a:gd name="T8" fmla="*/ 118 w 122"/>
                <a:gd name="T9" fmla="*/ 54 h 59"/>
                <a:gd name="T10" fmla="*/ 119 w 122"/>
                <a:gd name="T11" fmla="*/ 11 h 59"/>
                <a:gd name="T12" fmla="*/ 88 w 122"/>
                <a:gd name="T13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59">
                  <a:moveTo>
                    <a:pt x="88" y="9"/>
                  </a:moveTo>
                  <a:cubicBezTo>
                    <a:pt x="88" y="9"/>
                    <a:pt x="81" y="0"/>
                    <a:pt x="76" y="0"/>
                  </a:cubicBezTo>
                  <a:cubicBezTo>
                    <a:pt x="71" y="1"/>
                    <a:pt x="28" y="33"/>
                    <a:pt x="14" y="35"/>
                  </a:cubicBezTo>
                  <a:cubicBezTo>
                    <a:pt x="0" y="38"/>
                    <a:pt x="2" y="48"/>
                    <a:pt x="5" y="53"/>
                  </a:cubicBezTo>
                  <a:cubicBezTo>
                    <a:pt x="7" y="59"/>
                    <a:pt x="118" y="54"/>
                    <a:pt x="118" y="54"/>
                  </a:cubicBezTo>
                  <a:cubicBezTo>
                    <a:pt x="118" y="54"/>
                    <a:pt x="122" y="21"/>
                    <a:pt x="119" y="11"/>
                  </a:cubicBezTo>
                  <a:cubicBezTo>
                    <a:pt x="115" y="1"/>
                    <a:pt x="99" y="12"/>
                    <a:pt x="88" y="9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9" name="îš1îdè"/>
            <p:cNvSpPr/>
            <p:nvPr/>
          </p:nvSpPr>
          <p:spPr bwMode="auto">
            <a:xfrm>
              <a:off x="6643689" y="5464175"/>
              <a:ext cx="80963" cy="55563"/>
            </a:xfrm>
            <a:custGeom>
              <a:avLst/>
              <a:gdLst>
                <a:gd name="T0" fmla="*/ 23 w 26"/>
                <a:gd name="T1" fmla="*/ 18 h 18"/>
                <a:gd name="T2" fmla="*/ 25 w 26"/>
                <a:gd name="T3" fmla="*/ 18 h 18"/>
                <a:gd name="T4" fmla="*/ 26 w 26"/>
                <a:gd name="T5" fmla="*/ 15 h 18"/>
                <a:gd name="T6" fmla="*/ 16 w 26"/>
                <a:gd name="T7" fmla="*/ 4 h 18"/>
                <a:gd name="T8" fmla="*/ 2 w 26"/>
                <a:gd name="T9" fmla="*/ 4 h 18"/>
                <a:gd name="T10" fmla="*/ 1 w 26"/>
                <a:gd name="T11" fmla="*/ 7 h 18"/>
                <a:gd name="T12" fmla="*/ 4 w 26"/>
                <a:gd name="T13" fmla="*/ 8 h 18"/>
                <a:gd name="T14" fmla="*/ 14 w 26"/>
                <a:gd name="T15" fmla="*/ 8 h 18"/>
                <a:gd name="T16" fmla="*/ 22 w 26"/>
                <a:gd name="T17" fmla="*/ 17 h 18"/>
                <a:gd name="T18" fmla="*/ 23 w 26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8">
                  <a:moveTo>
                    <a:pt x="23" y="18"/>
                  </a:moveTo>
                  <a:cubicBezTo>
                    <a:pt x="24" y="18"/>
                    <a:pt x="25" y="18"/>
                    <a:pt x="25" y="18"/>
                  </a:cubicBezTo>
                  <a:cubicBezTo>
                    <a:pt x="26" y="17"/>
                    <a:pt x="26" y="16"/>
                    <a:pt x="26" y="15"/>
                  </a:cubicBezTo>
                  <a:cubicBezTo>
                    <a:pt x="26" y="15"/>
                    <a:pt x="21" y="7"/>
                    <a:pt x="16" y="4"/>
                  </a:cubicBezTo>
                  <a:cubicBezTo>
                    <a:pt x="8" y="0"/>
                    <a:pt x="2" y="4"/>
                    <a:pt x="2" y="4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4" y="7"/>
                    <a:pt x="8" y="5"/>
                    <a:pt x="14" y="8"/>
                  </a:cubicBezTo>
                  <a:cubicBezTo>
                    <a:pt x="19" y="10"/>
                    <a:pt x="22" y="17"/>
                    <a:pt x="22" y="17"/>
                  </a:cubicBezTo>
                  <a:cubicBezTo>
                    <a:pt x="23" y="17"/>
                    <a:pt x="23" y="18"/>
                    <a:pt x="2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0" name="ïŝļïde"/>
            <p:cNvSpPr/>
            <p:nvPr/>
          </p:nvSpPr>
          <p:spPr bwMode="auto">
            <a:xfrm>
              <a:off x="6665914" y="5445125"/>
              <a:ext cx="76200" cy="58738"/>
            </a:xfrm>
            <a:custGeom>
              <a:avLst/>
              <a:gdLst>
                <a:gd name="T0" fmla="*/ 23 w 25"/>
                <a:gd name="T1" fmla="*/ 18 h 19"/>
                <a:gd name="T2" fmla="*/ 24 w 25"/>
                <a:gd name="T3" fmla="*/ 18 h 19"/>
                <a:gd name="T4" fmla="*/ 25 w 25"/>
                <a:gd name="T5" fmla="*/ 16 h 19"/>
                <a:gd name="T6" fmla="*/ 15 w 25"/>
                <a:gd name="T7" fmla="*/ 5 h 19"/>
                <a:gd name="T8" fmla="*/ 1 w 25"/>
                <a:gd name="T9" fmla="*/ 5 h 19"/>
                <a:gd name="T10" fmla="*/ 0 w 25"/>
                <a:gd name="T11" fmla="*/ 8 h 19"/>
                <a:gd name="T12" fmla="*/ 3 w 25"/>
                <a:gd name="T13" fmla="*/ 8 h 19"/>
                <a:gd name="T14" fmla="*/ 13 w 25"/>
                <a:gd name="T15" fmla="*/ 8 h 19"/>
                <a:gd name="T16" fmla="*/ 21 w 25"/>
                <a:gd name="T17" fmla="*/ 17 h 19"/>
                <a:gd name="T18" fmla="*/ 23 w 25"/>
                <a:gd name="T1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3" y="18"/>
                  </a:moveTo>
                  <a:cubicBezTo>
                    <a:pt x="23" y="19"/>
                    <a:pt x="24" y="19"/>
                    <a:pt x="24" y="18"/>
                  </a:cubicBezTo>
                  <a:cubicBezTo>
                    <a:pt x="25" y="18"/>
                    <a:pt x="25" y="17"/>
                    <a:pt x="25" y="16"/>
                  </a:cubicBezTo>
                  <a:cubicBezTo>
                    <a:pt x="25" y="15"/>
                    <a:pt x="21" y="8"/>
                    <a:pt x="15" y="5"/>
                  </a:cubicBezTo>
                  <a:cubicBezTo>
                    <a:pt x="7" y="0"/>
                    <a:pt x="1" y="5"/>
                    <a:pt x="1" y="5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1" y="9"/>
                    <a:pt x="2" y="9"/>
                    <a:pt x="3" y="8"/>
                  </a:cubicBezTo>
                  <a:cubicBezTo>
                    <a:pt x="3" y="8"/>
                    <a:pt x="7" y="5"/>
                    <a:pt x="13" y="8"/>
                  </a:cubicBezTo>
                  <a:cubicBezTo>
                    <a:pt x="18" y="11"/>
                    <a:pt x="21" y="17"/>
                    <a:pt x="21" y="17"/>
                  </a:cubicBezTo>
                  <a:cubicBezTo>
                    <a:pt x="22" y="18"/>
                    <a:pt x="22" y="18"/>
                    <a:pt x="2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1" name="iṧ1ïdê"/>
            <p:cNvSpPr/>
            <p:nvPr/>
          </p:nvSpPr>
          <p:spPr bwMode="auto">
            <a:xfrm>
              <a:off x="6619876" y="5476875"/>
              <a:ext cx="79375" cy="53975"/>
            </a:xfrm>
            <a:custGeom>
              <a:avLst/>
              <a:gdLst>
                <a:gd name="T0" fmla="*/ 23 w 26"/>
                <a:gd name="T1" fmla="*/ 18 h 18"/>
                <a:gd name="T2" fmla="*/ 25 w 26"/>
                <a:gd name="T3" fmla="*/ 18 h 18"/>
                <a:gd name="T4" fmla="*/ 26 w 26"/>
                <a:gd name="T5" fmla="*/ 15 h 18"/>
                <a:gd name="T6" fmla="*/ 16 w 26"/>
                <a:gd name="T7" fmla="*/ 4 h 18"/>
                <a:gd name="T8" fmla="*/ 1 w 26"/>
                <a:gd name="T9" fmla="*/ 5 h 18"/>
                <a:gd name="T10" fmla="*/ 1 w 26"/>
                <a:gd name="T11" fmla="*/ 7 h 18"/>
                <a:gd name="T12" fmla="*/ 4 w 26"/>
                <a:gd name="T13" fmla="*/ 8 h 18"/>
                <a:gd name="T14" fmla="*/ 14 w 26"/>
                <a:gd name="T15" fmla="*/ 8 h 18"/>
                <a:gd name="T16" fmla="*/ 22 w 26"/>
                <a:gd name="T17" fmla="*/ 17 h 18"/>
                <a:gd name="T18" fmla="*/ 23 w 26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8">
                  <a:moveTo>
                    <a:pt x="23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6" y="18"/>
                    <a:pt x="26" y="16"/>
                    <a:pt x="26" y="15"/>
                  </a:cubicBezTo>
                  <a:cubicBezTo>
                    <a:pt x="26" y="15"/>
                    <a:pt x="21" y="7"/>
                    <a:pt x="16" y="4"/>
                  </a:cubicBezTo>
                  <a:cubicBezTo>
                    <a:pt x="8" y="0"/>
                    <a:pt x="2" y="5"/>
                    <a:pt x="1" y="5"/>
                  </a:cubicBezTo>
                  <a:cubicBezTo>
                    <a:pt x="1" y="5"/>
                    <a:pt x="0" y="7"/>
                    <a:pt x="1" y="7"/>
                  </a:cubicBezTo>
                  <a:cubicBezTo>
                    <a:pt x="2" y="8"/>
                    <a:pt x="3" y="9"/>
                    <a:pt x="4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18" y="10"/>
                    <a:pt x="22" y="17"/>
                    <a:pt x="22" y="17"/>
                  </a:cubicBezTo>
                  <a:cubicBezTo>
                    <a:pt x="22" y="18"/>
                    <a:pt x="23" y="18"/>
                    <a:pt x="2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2" name="îšḷíḓé"/>
            <p:cNvSpPr/>
            <p:nvPr/>
          </p:nvSpPr>
          <p:spPr bwMode="auto">
            <a:xfrm>
              <a:off x="6683376" y="3559175"/>
              <a:ext cx="360363" cy="1800225"/>
            </a:xfrm>
            <a:custGeom>
              <a:avLst/>
              <a:gdLst>
                <a:gd name="T0" fmla="*/ 20 w 117"/>
                <a:gd name="T1" fmla="*/ 587 h 587"/>
                <a:gd name="T2" fmla="*/ 50 w 117"/>
                <a:gd name="T3" fmla="*/ 585 h 587"/>
                <a:gd name="T4" fmla="*/ 53 w 117"/>
                <a:gd name="T5" fmla="*/ 584 h 587"/>
                <a:gd name="T6" fmla="*/ 60 w 117"/>
                <a:gd name="T7" fmla="*/ 584 h 587"/>
                <a:gd name="T8" fmla="*/ 73 w 117"/>
                <a:gd name="T9" fmla="*/ 307 h 587"/>
                <a:gd name="T10" fmla="*/ 107 w 117"/>
                <a:gd name="T11" fmla="*/ 73 h 587"/>
                <a:gd name="T12" fmla="*/ 115 w 117"/>
                <a:gd name="T13" fmla="*/ 26 h 587"/>
                <a:gd name="T14" fmla="*/ 117 w 117"/>
                <a:gd name="T15" fmla="*/ 13 h 587"/>
                <a:gd name="T16" fmla="*/ 18 w 117"/>
                <a:gd name="T17" fmla="*/ 0 h 587"/>
                <a:gd name="T18" fmla="*/ 18 w 117"/>
                <a:gd name="T19" fmla="*/ 7 h 587"/>
                <a:gd name="T20" fmla="*/ 15 w 117"/>
                <a:gd name="T21" fmla="*/ 61 h 587"/>
                <a:gd name="T22" fmla="*/ 4 w 117"/>
                <a:gd name="T23" fmla="*/ 283 h 587"/>
                <a:gd name="T24" fmla="*/ 20 w 117"/>
                <a:gd name="T25" fmla="*/ 587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587">
                  <a:moveTo>
                    <a:pt x="20" y="587"/>
                  </a:moveTo>
                  <a:cubicBezTo>
                    <a:pt x="50" y="585"/>
                    <a:pt x="50" y="585"/>
                    <a:pt x="50" y="585"/>
                  </a:cubicBezTo>
                  <a:cubicBezTo>
                    <a:pt x="53" y="584"/>
                    <a:pt x="53" y="584"/>
                    <a:pt x="53" y="584"/>
                  </a:cubicBezTo>
                  <a:cubicBezTo>
                    <a:pt x="60" y="584"/>
                    <a:pt x="60" y="584"/>
                    <a:pt x="60" y="584"/>
                  </a:cubicBezTo>
                  <a:cubicBezTo>
                    <a:pt x="60" y="584"/>
                    <a:pt x="70" y="365"/>
                    <a:pt x="73" y="307"/>
                  </a:cubicBezTo>
                  <a:cubicBezTo>
                    <a:pt x="76" y="257"/>
                    <a:pt x="95" y="144"/>
                    <a:pt x="107" y="73"/>
                  </a:cubicBezTo>
                  <a:cubicBezTo>
                    <a:pt x="110" y="53"/>
                    <a:pt x="113" y="37"/>
                    <a:pt x="115" y="26"/>
                  </a:cubicBezTo>
                  <a:cubicBezTo>
                    <a:pt x="117" y="17"/>
                    <a:pt x="117" y="13"/>
                    <a:pt x="117" y="13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2"/>
                    <a:pt x="18" y="7"/>
                  </a:cubicBezTo>
                  <a:cubicBezTo>
                    <a:pt x="17" y="17"/>
                    <a:pt x="16" y="37"/>
                    <a:pt x="15" y="61"/>
                  </a:cubicBezTo>
                  <a:cubicBezTo>
                    <a:pt x="11" y="127"/>
                    <a:pt x="6" y="230"/>
                    <a:pt x="4" y="283"/>
                  </a:cubicBezTo>
                  <a:cubicBezTo>
                    <a:pt x="0" y="418"/>
                    <a:pt x="20" y="587"/>
                    <a:pt x="20" y="58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3" name="ïśļídè"/>
            <p:cNvSpPr/>
            <p:nvPr/>
          </p:nvSpPr>
          <p:spPr bwMode="auto">
            <a:xfrm>
              <a:off x="6729414" y="3581400"/>
              <a:ext cx="307975" cy="201613"/>
            </a:xfrm>
            <a:custGeom>
              <a:avLst/>
              <a:gdLst>
                <a:gd name="T0" fmla="*/ 0 w 100"/>
                <a:gd name="T1" fmla="*/ 54 h 66"/>
                <a:gd name="T2" fmla="*/ 92 w 100"/>
                <a:gd name="T3" fmla="*/ 66 h 66"/>
                <a:gd name="T4" fmla="*/ 100 w 100"/>
                <a:gd name="T5" fmla="*/ 19 h 66"/>
                <a:gd name="T6" fmla="*/ 3 w 100"/>
                <a:gd name="T7" fmla="*/ 0 h 66"/>
                <a:gd name="T8" fmla="*/ 0 w 100"/>
                <a:gd name="T9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66">
                  <a:moveTo>
                    <a:pt x="0" y="54"/>
                  </a:moveTo>
                  <a:cubicBezTo>
                    <a:pt x="92" y="66"/>
                    <a:pt x="92" y="66"/>
                    <a:pt x="92" y="66"/>
                  </a:cubicBezTo>
                  <a:cubicBezTo>
                    <a:pt x="95" y="46"/>
                    <a:pt x="98" y="30"/>
                    <a:pt x="100" y="1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0"/>
                    <a:pt x="1" y="30"/>
                    <a:pt x="0" y="54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4" name="ïŝľíďê"/>
            <p:cNvSpPr/>
            <p:nvPr/>
          </p:nvSpPr>
          <p:spPr bwMode="auto">
            <a:xfrm>
              <a:off x="6827839" y="3721100"/>
              <a:ext cx="147638" cy="1631950"/>
            </a:xfrm>
            <a:custGeom>
              <a:avLst/>
              <a:gdLst>
                <a:gd name="T0" fmla="*/ 3 w 48"/>
                <a:gd name="T1" fmla="*/ 532 h 532"/>
                <a:gd name="T2" fmla="*/ 6 w 48"/>
                <a:gd name="T3" fmla="*/ 531 h 532"/>
                <a:gd name="T4" fmla="*/ 12 w 48"/>
                <a:gd name="T5" fmla="*/ 224 h 532"/>
                <a:gd name="T6" fmla="*/ 48 w 48"/>
                <a:gd name="T7" fmla="*/ 2 h 532"/>
                <a:gd name="T8" fmla="*/ 44 w 48"/>
                <a:gd name="T9" fmla="*/ 0 h 532"/>
                <a:gd name="T10" fmla="*/ 8 w 48"/>
                <a:gd name="T11" fmla="*/ 223 h 532"/>
                <a:gd name="T12" fmla="*/ 3 w 48"/>
                <a:gd name="T13" fmla="*/ 53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32">
                  <a:moveTo>
                    <a:pt x="3" y="532"/>
                  </a:moveTo>
                  <a:cubicBezTo>
                    <a:pt x="6" y="531"/>
                    <a:pt x="6" y="531"/>
                    <a:pt x="6" y="531"/>
                  </a:cubicBezTo>
                  <a:cubicBezTo>
                    <a:pt x="5" y="464"/>
                    <a:pt x="4" y="295"/>
                    <a:pt x="12" y="224"/>
                  </a:cubicBezTo>
                  <a:cubicBezTo>
                    <a:pt x="22" y="134"/>
                    <a:pt x="48" y="3"/>
                    <a:pt x="48" y="2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2"/>
                    <a:pt x="18" y="133"/>
                    <a:pt x="8" y="223"/>
                  </a:cubicBezTo>
                  <a:cubicBezTo>
                    <a:pt x="0" y="295"/>
                    <a:pt x="2" y="464"/>
                    <a:pt x="3" y="532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5" name="îSḻíḋê"/>
            <p:cNvSpPr/>
            <p:nvPr/>
          </p:nvSpPr>
          <p:spPr bwMode="auto">
            <a:xfrm>
              <a:off x="7475539" y="5260975"/>
              <a:ext cx="120650" cy="153988"/>
            </a:xfrm>
            <a:custGeom>
              <a:avLst/>
              <a:gdLst>
                <a:gd name="T0" fmla="*/ 0 w 76"/>
                <a:gd name="T1" fmla="*/ 24 h 97"/>
                <a:gd name="T2" fmla="*/ 24 w 76"/>
                <a:gd name="T3" fmla="*/ 97 h 97"/>
                <a:gd name="T4" fmla="*/ 76 w 76"/>
                <a:gd name="T5" fmla="*/ 80 h 97"/>
                <a:gd name="T6" fmla="*/ 56 w 76"/>
                <a:gd name="T7" fmla="*/ 0 h 97"/>
                <a:gd name="T8" fmla="*/ 0 w 76"/>
                <a:gd name="T9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97">
                  <a:moveTo>
                    <a:pt x="0" y="24"/>
                  </a:moveTo>
                  <a:lnTo>
                    <a:pt x="24" y="97"/>
                  </a:lnTo>
                  <a:lnTo>
                    <a:pt x="76" y="80"/>
                  </a:lnTo>
                  <a:lnTo>
                    <a:pt x="56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6" name="íṧľiḍè"/>
            <p:cNvSpPr/>
            <p:nvPr/>
          </p:nvSpPr>
          <p:spPr bwMode="auto">
            <a:xfrm>
              <a:off x="7313614" y="5343525"/>
              <a:ext cx="358775" cy="282575"/>
            </a:xfrm>
            <a:custGeom>
              <a:avLst/>
              <a:gdLst>
                <a:gd name="T0" fmla="*/ 73 w 117"/>
                <a:gd name="T1" fmla="*/ 18 h 92"/>
                <a:gd name="T2" fmla="*/ 58 w 117"/>
                <a:gd name="T3" fmla="*/ 13 h 92"/>
                <a:gd name="T4" fmla="*/ 13 w 117"/>
                <a:gd name="T5" fmla="*/ 68 h 92"/>
                <a:gd name="T6" fmla="*/ 10 w 117"/>
                <a:gd name="T7" fmla="*/ 88 h 92"/>
                <a:gd name="T8" fmla="*/ 117 w 117"/>
                <a:gd name="T9" fmla="*/ 49 h 92"/>
                <a:gd name="T10" fmla="*/ 102 w 117"/>
                <a:gd name="T11" fmla="*/ 8 h 92"/>
                <a:gd name="T12" fmla="*/ 73 w 117"/>
                <a:gd name="T13" fmla="*/ 1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92">
                  <a:moveTo>
                    <a:pt x="73" y="18"/>
                  </a:moveTo>
                  <a:cubicBezTo>
                    <a:pt x="73" y="18"/>
                    <a:pt x="63" y="11"/>
                    <a:pt x="58" y="13"/>
                  </a:cubicBezTo>
                  <a:cubicBezTo>
                    <a:pt x="54" y="16"/>
                    <a:pt x="25" y="60"/>
                    <a:pt x="13" y="68"/>
                  </a:cubicBezTo>
                  <a:cubicBezTo>
                    <a:pt x="0" y="75"/>
                    <a:pt x="6" y="84"/>
                    <a:pt x="10" y="88"/>
                  </a:cubicBezTo>
                  <a:cubicBezTo>
                    <a:pt x="15" y="92"/>
                    <a:pt x="117" y="49"/>
                    <a:pt x="117" y="49"/>
                  </a:cubicBezTo>
                  <a:cubicBezTo>
                    <a:pt x="117" y="49"/>
                    <a:pt x="109" y="17"/>
                    <a:pt x="102" y="8"/>
                  </a:cubicBezTo>
                  <a:cubicBezTo>
                    <a:pt x="95" y="0"/>
                    <a:pt x="84" y="16"/>
                    <a:pt x="73" y="18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7" name="íṡḷîďé"/>
            <p:cNvSpPr/>
            <p:nvPr/>
          </p:nvSpPr>
          <p:spPr bwMode="auto">
            <a:xfrm>
              <a:off x="7415214" y="5451475"/>
              <a:ext cx="85725" cy="36513"/>
            </a:xfrm>
            <a:custGeom>
              <a:avLst/>
              <a:gdLst>
                <a:gd name="T0" fmla="*/ 26 w 28"/>
                <a:gd name="T1" fmla="*/ 12 h 12"/>
                <a:gd name="T2" fmla="*/ 27 w 28"/>
                <a:gd name="T3" fmla="*/ 11 h 12"/>
                <a:gd name="T4" fmla="*/ 27 w 28"/>
                <a:gd name="T5" fmla="*/ 8 h 12"/>
                <a:gd name="T6" fmla="*/ 14 w 28"/>
                <a:gd name="T7" fmla="*/ 2 h 12"/>
                <a:gd name="T8" fmla="*/ 0 w 28"/>
                <a:gd name="T9" fmla="*/ 7 h 12"/>
                <a:gd name="T10" fmla="*/ 1 w 28"/>
                <a:gd name="T11" fmla="*/ 10 h 12"/>
                <a:gd name="T12" fmla="*/ 4 w 28"/>
                <a:gd name="T13" fmla="*/ 9 h 12"/>
                <a:gd name="T14" fmla="*/ 13 w 28"/>
                <a:gd name="T15" fmla="*/ 6 h 12"/>
                <a:gd name="T16" fmla="*/ 24 w 28"/>
                <a:gd name="T17" fmla="*/ 11 h 12"/>
                <a:gd name="T18" fmla="*/ 26 w 28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2">
                  <a:moveTo>
                    <a:pt x="26" y="12"/>
                  </a:moveTo>
                  <a:cubicBezTo>
                    <a:pt x="26" y="12"/>
                    <a:pt x="27" y="12"/>
                    <a:pt x="27" y="11"/>
                  </a:cubicBezTo>
                  <a:cubicBezTo>
                    <a:pt x="28" y="10"/>
                    <a:pt x="28" y="9"/>
                    <a:pt x="27" y="8"/>
                  </a:cubicBezTo>
                  <a:cubicBezTo>
                    <a:pt x="27" y="8"/>
                    <a:pt x="20" y="2"/>
                    <a:pt x="14" y="2"/>
                  </a:cubicBezTo>
                  <a:cubicBezTo>
                    <a:pt x="5" y="0"/>
                    <a:pt x="1" y="7"/>
                    <a:pt x="0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10"/>
                    <a:pt x="4" y="9"/>
                  </a:cubicBezTo>
                  <a:cubicBezTo>
                    <a:pt x="4" y="9"/>
                    <a:pt x="7" y="5"/>
                    <a:pt x="13" y="6"/>
                  </a:cubicBezTo>
                  <a:cubicBezTo>
                    <a:pt x="18" y="6"/>
                    <a:pt x="24" y="11"/>
                    <a:pt x="24" y="11"/>
                  </a:cubicBezTo>
                  <a:cubicBezTo>
                    <a:pt x="25" y="12"/>
                    <a:pt x="25" y="12"/>
                    <a:pt x="2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8" name="îślíḓé"/>
            <p:cNvSpPr/>
            <p:nvPr/>
          </p:nvSpPr>
          <p:spPr bwMode="auto">
            <a:xfrm>
              <a:off x="7426326" y="5430838"/>
              <a:ext cx="87313" cy="36513"/>
            </a:xfrm>
            <a:custGeom>
              <a:avLst/>
              <a:gdLst>
                <a:gd name="T0" fmla="*/ 25 w 28"/>
                <a:gd name="T1" fmla="*/ 12 h 12"/>
                <a:gd name="T2" fmla="*/ 27 w 28"/>
                <a:gd name="T3" fmla="*/ 11 h 12"/>
                <a:gd name="T4" fmla="*/ 27 w 28"/>
                <a:gd name="T5" fmla="*/ 8 h 12"/>
                <a:gd name="T6" fmla="*/ 13 w 28"/>
                <a:gd name="T7" fmla="*/ 1 h 12"/>
                <a:gd name="T8" fmla="*/ 0 w 28"/>
                <a:gd name="T9" fmla="*/ 7 h 12"/>
                <a:gd name="T10" fmla="*/ 1 w 28"/>
                <a:gd name="T11" fmla="*/ 9 h 12"/>
                <a:gd name="T12" fmla="*/ 4 w 28"/>
                <a:gd name="T13" fmla="*/ 9 h 12"/>
                <a:gd name="T14" fmla="*/ 13 w 28"/>
                <a:gd name="T15" fmla="*/ 5 h 12"/>
                <a:gd name="T16" fmla="*/ 24 w 28"/>
                <a:gd name="T17" fmla="*/ 11 h 12"/>
                <a:gd name="T18" fmla="*/ 25 w 28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2">
                  <a:moveTo>
                    <a:pt x="25" y="12"/>
                  </a:moveTo>
                  <a:cubicBezTo>
                    <a:pt x="26" y="12"/>
                    <a:pt x="27" y="11"/>
                    <a:pt x="27" y="11"/>
                  </a:cubicBezTo>
                  <a:cubicBezTo>
                    <a:pt x="28" y="10"/>
                    <a:pt x="28" y="9"/>
                    <a:pt x="27" y="8"/>
                  </a:cubicBezTo>
                  <a:cubicBezTo>
                    <a:pt x="26" y="8"/>
                    <a:pt x="20" y="2"/>
                    <a:pt x="13" y="1"/>
                  </a:cubicBezTo>
                  <a:cubicBezTo>
                    <a:pt x="5" y="0"/>
                    <a:pt x="0" y="6"/>
                    <a:pt x="0" y="7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3" y="10"/>
                    <a:pt x="4" y="9"/>
                  </a:cubicBezTo>
                  <a:cubicBezTo>
                    <a:pt x="4" y="9"/>
                    <a:pt x="7" y="5"/>
                    <a:pt x="13" y="5"/>
                  </a:cubicBezTo>
                  <a:cubicBezTo>
                    <a:pt x="18" y="6"/>
                    <a:pt x="24" y="11"/>
                    <a:pt x="24" y="11"/>
                  </a:cubicBezTo>
                  <a:cubicBezTo>
                    <a:pt x="24" y="12"/>
                    <a:pt x="25" y="12"/>
                    <a:pt x="25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9" name="îṩļidè"/>
            <p:cNvSpPr/>
            <p:nvPr/>
          </p:nvSpPr>
          <p:spPr bwMode="auto">
            <a:xfrm>
              <a:off x="7396164" y="5473700"/>
              <a:ext cx="85725" cy="36513"/>
            </a:xfrm>
            <a:custGeom>
              <a:avLst/>
              <a:gdLst>
                <a:gd name="T0" fmla="*/ 26 w 28"/>
                <a:gd name="T1" fmla="*/ 12 h 12"/>
                <a:gd name="T2" fmla="*/ 27 w 28"/>
                <a:gd name="T3" fmla="*/ 11 h 12"/>
                <a:gd name="T4" fmla="*/ 27 w 28"/>
                <a:gd name="T5" fmla="*/ 8 h 12"/>
                <a:gd name="T6" fmla="*/ 13 w 28"/>
                <a:gd name="T7" fmla="*/ 2 h 12"/>
                <a:gd name="T8" fmla="*/ 0 w 28"/>
                <a:gd name="T9" fmla="*/ 7 h 12"/>
                <a:gd name="T10" fmla="*/ 1 w 28"/>
                <a:gd name="T11" fmla="*/ 10 h 12"/>
                <a:gd name="T12" fmla="*/ 4 w 28"/>
                <a:gd name="T13" fmla="*/ 9 h 12"/>
                <a:gd name="T14" fmla="*/ 13 w 28"/>
                <a:gd name="T15" fmla="*/ 6 h 12"/>
                <a:gd name="T16" fmla="*/ 24 w 28"/>
                <a:gd name="T17" fmla="*/ 11 h 12"/>
                <a:gd name="T18" fmla="*/ 26 w 28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2">
                  <a:moveTo>
                    <a:pt x="26" y="12"/>
                  </a:moveTo>
                  <a:cubicBezTo>
                    <a:pt x="26" y="12"/>
                    <a:pt x="27" y="12"/>
                    <a:pt x="27" y="11"/>
                  </a:cubicBezTo>
                  <a:cubicBezTo>
                    <a:pt x="28" y="10"/>
                    <a:pt x="28" y="9"/>
                    <a:pt x="27" y="8"/>
                  </a:cubicBezTo>
                  <a:cubicBezTo>
                    <a:pt x="27" y="8"/>
                    <a:pt x="20" y="2"/>
                    <a:pt x="13" y="2"/>
                  </a:cubicBezTo>
                  <a:cubicBezTo>
                    <a:pt x="5" y="0"/>
                    <a:pt x="1" y="7"/>
                    <a:pt x="0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10"/>
                    <a:pt x="4" y="9"/>
                  </a:cubicBezTo>
                  <a:cubicBezTo>
                    <a:pt x="4" y="9"/>
                    <a:pt x="7" y="5"/>
                    <a:pt x="13" y="6"/>
                  </a:cubicBezTo>
                  <a:cubicBezTo>
                    <a:pt x="18" y="6"/>
                    <a:pt x="24" y="11"/>
                    <a:pt x="24" y="11"/>
                  </a:cubicBezTo>
                  <a:cubicBezTo>
                    <a:pt x="25" y="12"/>
                    <a:pt x="25" y="12"/>
                    <a:pt x="2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0" name="îşḻide"/>
            <p:cNvSpPr/>
            <p:nvPr/>
          </p:nvSpPr>
          <p:spPr bwMode="auto">
            <a:xfrm>
              <a:off x="6975476" y="3546475"/>
              <a:ext cx="608013" cy="1776413"/>
            </a:xfrm>
            <a:custGeom>
              <a:avLst/>
              <a:gdLst>
                <a:gd name="T0" fmla="*/ 160 w 198"/>
                <a:gd name="T1" fmla="*/ 579 h 579"/>
                <a:gd name="T2" fmla="*/ 188 w 198"/>
                <a:gd name="T3" fmla="*/ 569 h 579"/>
                <a:gd name="T4" fmla="*/ 191 w 198"/>
                <a:gd name="T5" fmla="*/ 568 h 579"/>
                <a:gd name="T6" fmla="*/ 198 w 198"/>
                <a:gd name="T7" fmla="*/ 565 h 579"/>
                <a:gd name="T8" fmla="*/ 136 w 198"/>
                <a:gd name="T9" fmla="*/ 296 h 579"/>
                <a:gd name="T10" fmla="*/ 105 w 198"/>
                <a:gd name="T11" fmla="*/ 61 h 579"/>
                <a:gd name="T12" fmla="*/ 100 w 198"/>
                <a:gd name="T13" fmla="*/ 13 h 579"/>
                <a:gd name="T14" fmla="*/ 99 w 198"/>
                <a:gd name="T15" fmla="*/ 0 h 579"/>
                <a:gd name="T16" fmla="*/ 0 w 198"/>
                <a:gd name="T17" fmla="*/ 14 h 579"/>
                <a:gd name="T18" fmla="*/ 2 w 198"/>
                <a:gd name="T19" fmla="*/ 22 h 579"/>
                <a:gd name="T20" fmla="*/ 13 w 198"/>
                <a:gd name="T21" fmla="*/ 74 h 579"/>
                <a:gd name="T22" fmla="*/ 63 w 198"/>
                <a:gd name="T23" fmla="*/ 290 h 579"/>
                <a:gd name="T24" fmla="*/ 160 w 198"/>
                <a:gd name="T25" fmla="*/ 57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" h="579">
                  <a:moveTo>
                    <a:pt x="160" y="579"/>
                  </a:moveTo>
                  <a:cubicBezTo>
                    <a:pt x="188" y="569"/>
                    <a:pt x="188" y="569"/>
                    <a:pt x="188" y="569"/>
                  </a:cubicBezTo>
                  <a:cubicBezTo>
                    <a:pt x="191" y="568"/>
                    <a:pt x="191" y="568"/>
                    <a:pt x="191" y="568"/>
                  </a:cubicBezTo>
                  <a:cubicBezTo>
                    <a:pt x="198" y="565"/>
                    <a:pt x="198" y="565"/>
                    <a:pt x="198" y="565"/>
                  </a:cubicBezTo>
                  <a:cubicBezTo>
                    <a:pt x="198" y="565"/>
                    <a:pt x="148" y="352"/>
                    <a:pt x="136" y="296"/>
                  </a:cubicBezTo>
                  <a:cubicBezTo>
                    <a:pt x="125" y="246"/>
                    <a:pt x="112" y="132"/>
                    <a:pt x="105" y="61"/>
                  </a:cubicBezTo>
                  <a:cubicBezTo>
                    <a:pt x="103" y="41"/>
                    <a:pt x="101" y="24"/>
                    <a:pt x="100" y="13"/>
                  </a:cubicBezTo>
                  <a:cubicBezTo>
                    <a:pt x="99" y="5"/>
                    <a:pt x="99" y="0"/>
                    <a:pt x="99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7"/>
                    <a:pt x="2" y="22"/>
                  </a:cubicBezTo>
                  <a:cubicBezTo>
                    <a:pt x="4" y="31"/>
                    <a:pt x="8" y="50"/>
                    <a:pt x="13" y="74"/>
                  </a:cubicBezTo>
                  <a:cubicBezTo>
                    <a:pt x="28" y="139"/>
                    <a:pt x="50" y="239"/>
                    <a:pt x="63" y="290"/>
                  </a:cubicBezTo>
                  <a:cubicBezTo>
                    <a:pt x="95" y="421"/>
                    <a:pt x="160" y="579"/>
                    <a:pt x="160" y="57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1" name="ïśļïdê"/>
            <p:cNvSpPr/>
            <p:nvPr/>
          </p:nvSpPr>
          <p:spPr bwMode="auto">
            <a:xfrm>
              <a:off x="6981826" y="3586163"/>
              <a:ext cx="315913" cy="187325"/>
            </a:xfrm>
            <a:custGeom>
              <a:avLst/>
              <a:gdLst>
                <a:gd name="T0" fmla="*/ 11 w 103"/>
                <a:gd name="T1" fmla="*/ 61 h 61"/>
                <a:gd name="T2" fmla="*/ 103 w 103"/>
                <a:gd name="T3" fmla="*/ 48 h 61"/>
                <a:gd name="T4" fmla="*/ 98 w 103"/>
                <a:gd name="T5" fmla="*/ 0 h 61"/>
                <a:gd name="T6" fmla="*/ 0 w 103"/>
                <a:gd name="T7" fmla="*/ 9 h 61"/>
                <a:gd name="T8" fmla="*/ 11 w 103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61">
                  <a:moveTo>
                    <a:pt x="11" y="61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28"/>
                    <a:pt x="99" y="11"/>
                    <a:pt x="98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8"/>
                    <a:pt x="6" y="37"/>
                    <a:pt x="11" y="61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2" name="iŝḻiďé"/>
            <p:cNvSpPr/>
            <p:nvPr/>
          </p:nvSpPr>
          <p:spPr bwMode="auto">
            <a:xfrm>
              <a:off x="7235826" y="3687763"/>
              <a:ext cx="325438" cy="1604963"/>
            </a:xfrm>
            <a:custGeom>
              <a:avLst/>
              <a:gdLst>
                <a:gd name="T0" fmla="*/ 103 w 106"/>
                <a:gd name="T1" fmla="*/ 523 h 523"/>
                <a:gd name="T2" fmla="*/ 106 w 106"/>
                <a:gd name="T3" fmla="*/ 522 h 523"/>
                <a:gd name="T4" fmla="*/ 29 w 106"/>
                <a:gd name="T5" fmla="*/ 224 h 523"/>
                <a:gd name="T6" fmla="*/ 3 w 106"/>
                <a:gd name="T7" fmla="*/ 0 h 523"/>
                <a:gd name="T8" fmla="*/ 0 w 106"/>
                <a:gd name="T9" fmla="*/ 0 h 523"/>
                <a:gd name="T10" fmla="*/ 25 w 106"/>
                <a:gd name="T11" fmla="*/ 224 h 523"/>
                <a:gd name="T12" fmla="*/ 103 w 106"/>
                <a:gd name="T13" fmla="*/ 52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523">
                  <a:moveTo>
                    <a:pt x="103" y="523"/>
                  </a:moveTo>
                  <a:cubicBezTo>
                    <a:pt x="106" y="522"/>
                    <a:pt x="106" y="522"/>
                    <a:pt x="106" y="522"/>
                  </a:cubicBezTo>
                  <a:cubicBezTo>
                    <a:pt x="87" y="457"/>
                    <a:pt x="40" y="295"/>
                    <a:pt x="29" y="224"/>
                  </a:cubicBezTo>
                  <a:cubicBezTo>
                    <a:pt x="14" y="135"/>
                    <a:pt x="4" y="2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0" y="135"/>
                    <a:pt x="25" y="224"/>
                  </a:cubicBezTo>
                  <a:cubicBezTo>
                    <a:pt x="37" y="295"/>
                    <a:pt x="84" y="458"/>
                    <a:pt x="103" y="523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3" name="îśḷïḑé"/>
            <p:cNvSpPr/>
            <p:nvPr/>
          </p:nvSpPr>
          <p:spPr bwMode="auto">
            <a:xfrm>
              <a:off x="6399214" y="2430463"/>
              <a:ext cx="601663" cy="677863"/>
            </a:xfrm>
            <a:custGeom>
              <a:avLst/>
              <a:gdLst>
                <a:gd name="T0" fmla="*/ 171 w 196"/>
                <a:gd name="T1" fmla="*/ 136 h 221"/>
                <a:gd name="T2" fmla="*/ 67 w 196"/>
                <a:gd name="T3" fmla="*/ 221 h 221"/>
                <a:gd name="T4" fmla="*/ 0 w 196"/>
                <a:gd name="T5" fmla="*/ 199 h 221"/>
                <a:gd name="T6" fmla="*/ 8 w 196"/>
                <a:gd name="T7" fmla="*/ 155 h 221"/>
                <a:gd name="T8" fmla="*/ 59 w 196"/>
                <a:gd name="T9" fmla="*/ 165 h 221"/>
                <a:gd name="T10" fmla="*/ 175 w 196"/>
                <a:gd name="T11" fmla="*/ 0 h 221"/>
                <a:gd name="T12" fmla="*/ 171 w 196"/>
                <a:gd name="T13" fmla="*/ 136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21">
                  <a:moveTo>
                    <a:pt x="171" y="136"/>
                  </a:moveTo>
                  <a:cubicBezTo>
                    <a:pt x="144" y="180"/>
                    <a:pt x="67" y="221"/>
                    <a:pt x="67" y="221"/>
                  </a:cubicBezTo>
                  <a:cubicBezTo>
                    <a:pt x="37" y="216"/>
                    <a:pt x="18" y="208"/>
                    <a:pt x="0" y="199"/>
                  </a:cubicBezTo>
                  <a:cubicBezTo>
                    <a:pt x="5" y="186"/>
                    <a:pt x="6" y="173"/>
                    <a:pt x="8" y="155"/>
                  </a:cubicBezTo>
                  <a:cubicBezTo>
                    <a:pt x="36" y="162"/>
                    <a:pt x="59" y="165"/>
                    <a:pt x="59" y="165"/>
                  </a:cubicBezTo>
                  <a:cubicBezTo>
                    <a:pt x="115" y="136"/>
                    <a:pt x="175" y="0"/>
                    <a:pt x="175" y="0"/>
                  </a:cubicBezTo>
                  <a:cubicBezTo>
                    <a:pt x="196" y="37"/>
                    <a:pt x="171" y="136"/>
                    <a:pt x="171" y="13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4" name="ïśľiḑê"/>
            <p:cNvSpPr/>
            <p:nvPr/>
          </p:nvSpPr>
          <p:spPr bwMode="auto">
            <a:xfrm>
              <a:off x="6926264" y="1778000"/>
              <a:ext cx="492125" cy="912813"/>
            </a:xfrm>
            <a:custGeom>
              <a:avLst/>
              <a:gdLst>
                <a:gd name="T0" fmla="*/ 158 w 160"/>
                <a:gd name="T1" fmla="*/ 267 h 298"/>
                <a:gd name="T2" fmla="*/ 160 w 160"/>
                <a:gd name="T3" fmla="*/ 129 h 298"/>
                <a:gd name="T4" fmla="*/ 159 w 160"/>
                <a:gd name="T5" fmla="*/ 83 h 298"/>
                <a:gd name="T6" fmla="*/ 97 w 160"/>
                <a:gd name="T7" fmla="*/ 14 h 298"/>
                <a:gd name="T8" fmla="*/ 0 w 160"/>
                <a:gd name="T9" fmla="*/ 91 h 298"/>
                <a:gd name="T10" fmla="*/ 0 w 160"/>
                <a:gd name="T11" fmla="*/ 98 h 298"/>
                <a:gd name="T12" fmla="*/ 0 w 160"/>
                <a:gd name="T13" fmla="*/ 98 h 298"/>
                <a:gd name="T14" fmla="*/ 19 w 160"/>
                <a:gd name="T15" fmla="*/ 222 h 298"/>
                <a:gd name="T16" fmla="*/ 158 w 160"/>
                <a:gd name="T17" fmla="*/ 26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298">
                  <a:moveTo>
                    <a:pt x="158" y="267"/>
                  </a:moveTo>
                  <a:cubicBezTo>
                    <a:pt x="157" y="261"/>
                    <a:pt x="160" y="141"/>
                    <a:pt x="160" y="129"/>
                  </a:cubicBezTo>
                  <a:cubicBezTo>
                    <a:pt x="160" y="110"/>
                    <a:pt x="159" y="83"/>
                    <a:pt x="159" y="83"/>
                  </a:cubicBezTo>
                  <a:cubicBezTo>
                    <a:pt x="156" y="25"/>
                    <a:pt x="97" y="14"/>
                    <a:pt x="97" y="14"/>
                  </a:cubicBezTo>
                  <a:cubicBezTo>
                    <a:pt x="27" y="0"/>
                    <a:pt x="2" y="58"/>
                    <a:pt x="0" y="91"/>
                  </a:cubicBezTo>
                  <a:cubicBezTo>
                    <a:pt x="0" y="93"/>
                    <a:pt x="0" y="96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9"/>
                    <a:pt x="17" y="199"/>
                    <a:pt x="19" y="222"/>
                  </a:cubicBezTo>
                  <a:cubicBezTo>
                    <a:pt x="55" y="298"/>
                    <a:pt x="97" y="267"/>
                    <a:pt x="158" y="26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5" name="ísḷiḑè"/>
            <p:cNvSpPr/>
            <p:nvPr/>
          </p:nvSpPr>
          <p:spPr bwMode="auto">
            <a:xfrm>
              <a:off x="6689726" y="2393950"/>
              <a:ext cx="777875" cy="1373188"/>
            </a:xfrm>
            <a:custGeom>
              <a:avLst/>
              <a:gdLst>
                <a:gd name="T0" fmla="*/ 253 w 253"/>
                <a:gd name="T1" fmla="*/ 41 h 448"/>
                <a:gd name="T2" fmla="*/ 226 w 253"/>
                <a:gd name="T3" fmla="*/ 109 h 448"/>
                <a:gd name="T4" fmla="*/ 217 w 253"/>
                <a:gd name="T5" fmla="*/ 145 h 448"/>
                <a:gd name="T6" fmla="*/ 212 w 253"/>
                <a:gd name="T7" fmla="*/ 167 h 448"/>
                <a:gd name="T8" fmla="*/ 194 w 253"/>
                <a:gd name="T9" fmla="*/ 285 h 448"/>
                <a:gd name="T10" fmla="*/ 194 w 253"/>
                <a:gd name="T11" fmla="*/ 306 h 448"/>
                <a:gd name="T12" fmla="*/ 198 w 253"/>
                <a:gd name="T13" fmla="*/ 417 h 448"/>
                <a:gd name="T14" fmla="*/ 6 w 253"/>
                <a:gd name="T15" fmla="*/ 402 h 448"/>
                <a:gd name="T16" fmla="*/ 2 w 253"/>
                <a:gd name="T17" fmla="*/ 386 h 448"/>
                <a:gd name="T18" fmla="*/ 42 w 253"/>
                <a:gd name="T19" fmla="*/ 252 h 448"/>
                <a:gd name="T20" fmla="*/ 56 w 253"/>
                <a:gd name="T21" fmla="*/ 176 h 448"/>
                <a:gd name="T22" fmla="*/ 56 w 253"/>
                <a:gd name="T23" fmla="*/ 172 h 448"/>
                <a:gd name="T24" fmla="*/ 53 w 253"/>
                <a:gd name="T25" fmla="*/ 154 h 448"/>
                <a:gd name="T26" fmla="*/ 54 w 253"/>
                <a:gd name="T27" fmla="*/ 105 h 448"/>
                <a:gd name="T28" fmla="*/ 61 w 253"/>
                <a:gd name="T29" fmla="*/ 87 h 448"/>
                <a:gd name="T30" fmla="*/ 80 w 253"/>
                <a:gd name="T31" fmla="*/ 12 h 448"/>
                <a:gd name="T32" fmla="*/ 91 w 253"/>
                <a:gd name="T33" fmla="*/ 10 h 448"/>
                <a:gd name="T34" fmla="*/ 107 w 253"/>
                <a:gd name="T35" fmla="*/ 6 h 448"/>
                <a:gd name="T36" fmla="*/ 116 w 253"/>
                <a:gd name="T37" fmla="*/ 4 h 448"/>
                <a:gd name="T38" fmla="*/ 165 w 253"/>
                <a:gd name="T39" fmla="*/ 0 h 448"/>
                <a:gd name="T40" fmla="*/ 184 w 253"/>
                <a:gd name="T41" fmla="*/ 9 h 448"/>
                <a:gd name="T42" fmla="*/ 205 w 253"/>
                <a:gd name="T43" fmla="*/ 19 h 448"/>
                <a:gd name="T44" fmla="*/ 253 w 253"/>
                <a:gd name="T45" fmla="*/ 4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448">
                  <a:moveTo>
                    <a:pt x="253" y="41"/>
                  </a:moveTo>
                  <a:cubicBezTo>
                    <a:pt x="253" y="41"/>
                    <a:pt x="232" y="72"/>
                    <a:pt x="226" y="109"/>
                  </a:cubicBezTo>
                  <a:cubicBezTo>
                    <a:pt x="223" y="122"/>
                    <a:pt x="221" y="134"/>
                    <a:pt x="217" y="145"/>
                  </a:cubicBezTo>
                  <a:cubicBezTo>
                    <a:pt x="216" y="152"/>
                    <a:pt x="214" y="159"/>
                    <a:pt x="212" y="167"/>
                  </a:cubicBezTo>
                  <a:cubicBezTo>
                    <a:pt x="203" y="201"/>
                    <a:pt x="194" y="247"/>
                    <a:pt x="194" y="285"/>
                  </a:cubicBezTo>
                  <a:cubicBezTo>
                    <a:pt x="193" y="292"/>
                    <a:pt x="193" y="299"/>
                    <a:pt x="194" y="306"/>
                  </a:cubicBezTo>
                  <a:cubicBezTo>
                    <a:pt x="197" y="356"/>
                    <a:pt x="215" y="399"/>
                    <a:pt x="198" y="417"/>
                  </a:cubicBezTo>
                  <a:cubicBezTo>
                    <a:pt x="198" y="417"/>
                    <a:pt x="62" y="448"/>
                    <a:pt x="6" y="402"/>
                  </a:cubicBezTo>
                  <a:cubicBezTo>
                    <a:pt x="2" y="398"/>
                    <a:pt x="0" y="392"/>
                    <a:pt x="2" y="386"/>
                  </a:cubicBezTo>
                  <a:cubicBezTo>
                    <a:pt x="9" y="361"/>
                    <a:pt x="32" y="289"/>
                    <a:pt x="42" y="252"/>
                  </a:cubicBezTo>
                  <a:cubicBezTo>
                    <a:pt x="51" y="220"/>
                    <a:pt x="56" y="196"/>
                    <a:pt x="56" y="176"/>
                  </a:cubicBezTo>
                  <a:cubicBezTo>
                    <a:pt x="56" y="175"/>
                    <a:pt x="56" y="173"/>
                    <a:pt x="56" y="172"/>
                  </a:cubicBezTo>
                  <a:cubicBezTo>
                    <a:pt x="56" y="165"/>
                    <a:pt x="55" y="159"/>
                    <a:pt x="53" y="154"/>
                  </a:cubicBezTo>
                  <a:cubicBezTo>
                    <a:pt x="46" y="130"/>
                    <a:pt x="45" y="122"/>
                    <a:pt x="54" y="105"/>
                  </a:cubicBezTo>
                  <a:cubicBezTo>
                    <a:pt x="56" y="101"/>
                    <a:pt x="58" y="95"/>
                    <a:pt x="61" y="87"/>
                  </a:cubicBezTo>
                  <a:cubicBezTo>
                    <a:pt x="70" y="59"/>
                    <a:pt x="80" y="12"/>
                    <a:pt x="80" y="12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5" y="0"/>
                    <a:pt x="173" y="3"/>
                    <a:pt x="184" y="9"/>
                  </a:cubicBezTo>
                  <a:cubicBezTo>
                    <a:pt x="191" y="12"/>
                    <a:pt x="198" y="15"/>
                    <a:pt x="205" y="19"/>
                  </a:cubicBezTo>
                  <a:cubicBezTo>
                    <a:pt x="217" y="24"/>
                    <a:pt x="246" y="37"/>
                    <a:pt x="253" y="41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6" name="îṩlîḑé"/>
            <p:cNvSpPr/>
            <p:nvPr/>
          </p:nvSpPr>
          <p:spPr bwMode="auto">
            <a:xfrm>
              <a:off x="6862764" y="2921000"/>
              <a:ext cx="339725" cy="184150"/>
            </a:xfrm>
            <a:custGeom>
              <a:avLst/>
              <a:gdLst>
                <a:gd name="T0" fmla="*/ 0 w 111"/>
                <a:gd name="T1" fmla="*/ 0 h 60"/>
                <a:gd name="T2" fmla="*/ 0 w 111"/>
                <a:gd name="T3" fmla="*/ 4 h 60"/>
                <a:gd name="T4" fmla="*/ 109 w 111"/>
                <a:gd name="T5" fmla="*/ 60 h 60"/>
                <a:gd name="T6" fmla="*/ 111 w 111"/>
                <a:gd name="T7" fmla="*/ 58 h 60"/>
                <a:gd name="T8" fmla="*/ 109 w 111"/>
                <a:gd name="T9" fmla="*/ 56 h 60"/>
                <a:gd name="T10" fmla="*/ 0 w 111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60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23" y="26"/>
                    <a:pt x="62" y="56"/>
                    <a:pt x="109" y="60"/>
                  </a:cubicBezTo>
                  <a:cubicBezTo>
                    <a:pt x="110" y="60"/>
                    <a:pt x="111" y="59"/>
                    <a:pt x="111" y="58"/>
                  </a:cubicBezTo>
                  <a:cubicBezTo>
                    <a:pt x="111" y="57"/>
                    <a:pt x="110" y="56"/>
                    <a:pt x="109" y="56"/>
                  </a:cubicBezTo>
                  <a:cubicBezTo>
                    <a:pt x="61" y="53"/>
                    <a:pt x="22" y="21"/>
                    <a:pt x="0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7" name="išlíḋê"/>
            <p:cNvSpPr/>
            <p:nvPr/>
          </p:nvSpPr>
          <p:spPr bwMode="auto">
            <a:xfrm>
              <a:off x="7015164" y="2614613"/>
              <a:ext cx="163513" cy="85725"/>
            </a:xfrm>
            <a:custGeom>
              <a:avLst/>
              <a:gdLst>
                <a:gd name="T0" fmla="*/ 3 w 53"/>
                <a:gd name="T1" fmla="*/ 26 h 28"/>
                <a:gd name="T2" fmla="*/ 52 w 53"/>
                <a:gd name="T3" fmla="*/ 3 h 28"/>
                <a:gd name="T4" fmla="*/ 52 w 53"/>
                <a:gd name="T5" fmla="*/ 0 h 28"/>
                <a:gd name="T6" fmla="*/ 49 w 53"/>
                <a:gd name="T7" fmla="*/ 0 h 28"/>
                <a:gd name="T8" fmla="*/ 2 w 53"/>
                <a:gd name="T9" fmla="*/ 22 h 28"/>
                <a:gd name="T10" fmla="*/ 0 w 53"/>
                <a:gd name="T11" fmla="*/ 24 h 28"/>
                <a:gd name="T12" fmla="*/ 1 w 53"/>
                <a:gd name="T13" fmla="*/ 26 h 28"/>
                <a:gd name="T14" fmla="*/ 3 w 53"/>
                <a:gd name="T15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28">
                  <a:moveTo>
                    <a:pt x="3" y="26"/>
                  </a:moveTo>
                  <a:cubicBezTo>
                    <a:pt x="27" y="28"/>
                    <a:pt x="51" y="4"/>
                    <a:pt x="52" y="3"/>
                  </a:cubicBezTo>
                  <a:cubicBezTo>
                    <a:pt x="53" y="2"/>
                    <a:pt x="53" y="1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ubicBezTo>
                    <a:pt x="49" y="1"/>
                    <a:pt x="24" y="26"/>
                    <a:pt x="2" y="22"/>
                  </a:cubicBezTo>
                  <a:cubicBezTo>
                    <a:pt x="1" y="22"/>
                    <a:pt x="0" y="23"/>
                    <a:pt x="0" y="24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8" name="ïṥļïḑê"/>
            <p:cNvSpPr/>
            <p:nvPr/>
          </p:nvSpPr>
          <p:spPr bwMode="auto">
            <a:xfrm>
              <a:off x="6892926" y="3059113"/>
              <a:ext cx="260350" cy="387350"/>
            </a:xfrm>
            <a:custGeom>
              <a:avLst/>
              <a:gdLst>
                <a:gd name="T0" fmla="*/ 83 w 85"/>
                <a:gd name="T1" fmla="*/ 126 h 126"/>
                <a:gd name="T2" fmla="*/ 85 w 85"/>
                <a:gd name="T3" fmla="*/ 124 h 126"/>
                <a:gd name="T4" fmla="*/ 83 w 85"/>
                <a:gd name="T5" fmla="*/ 122 h 126"/>
                <a:gd name="T6" fmla="*/ 4 w 85"/>
                <a:gd name="T7" fmla="*/ 2 h 126"/>
                <a:gd name="T8" fmla="*/ 2 w 85"/>
                <a:gd name="T9" fmla="*/ 0 h 126"/>
                <a:gd name="T10" fmla="*/ 1 w 85"/>
                <a:gd name="T11" fmla="*/ 2 h 126"/>
                <a:gd name="T12" fmla="*/ 83 w 85"/>
                <a:gd name="T13" fmla="*/ 126 h 126"/>
                <a:gd name="T14" fmla="*/ 83 w 85"/>
                <a:gd name="T1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126">
                  <a:moveTo>
                    <a:pt x="83" y="126"/>
                  </a:moveTo>
                  <a:cubicBezTo>
                    <a:pt x="84" y="126"/>
                    <a:pt x="85" y="125"/>
                    <a:pt x="85" y="124"/>
                  </a:cubicBezTo>
                  <a:cubicBezTo>
                    <a:pt x="85" y="123"/>
                    <a:pt x="84" y="122"/>
                    <a:pt x="83" y="122"/>
                  </a:cubicBezTo>
                  <a:cubicBezTo>
                    <a:pt x="22" y="111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7"/>
                    <a:pt x="19" y="114"/>
                    <a:pt x="83" y="126"/>
                  </a:cubicBezTo>
                  <a:cubicBezTo>
                    <a:pt x="83" y="126"/>
                    <a:pt x="83" y="126"/>
                    <a:pt x="83" y="12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9" name="îṧľíḋê"/>
            <p:cNvSpPr/>
            <p:nvPr/>
          </p:nvSpPr>
          <p:spPr bwMode="auto">
            <a:xfrm>
              <a:off x="6965951" y="3163888"/>
              <a:ext cx="120650" cy="177800"/>
            </a:xfrm>
            <a:custGeom>
              <a:avLst/>
              <a:gdLst>
                <a:gd name="T0" fmla="*/ 37 w 39"/>
                <a:gd name="T1" fmla="*/ 58 h 58"/>
                <a:gd name="T2" fmla="*/ 38 w 39"/>
                <a:gd name="T3" fmla="*/ 57 h 58"/>
                <a:gd name="T4" fmla="*/ 38 w 39"/>
                <a:gd name="T5" fmla="*/ 55 h 58"/>
                <a:gd name="T6" fmla="*/ 3 w 39"/>
                <a:gd name="T7" fmla="*/ 2 h 58"/>
                <a:gd name="T8" fmla="*/ 2 w 39"/>
                <a:gd name="T9" fmla="*/ 0 h 58"/>
                <a:gd name="T10" fmla="*/ 0 w 39"/>
                <a:gd name="T11" fmla="*/ 2 h 58"/>
                <a:gd name="T12" fmla="*/ 36 w 39"/>
                <a:gd name="T13" fmla="*/ 57 h 58"/>
                <a:gd name="T14" fmla="*/ 37 w 39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8">
                  <a:moveTo>
                    <a:pt x="37" y="58"/>
                  </a:moveTo>
                  <a:cubicBezTo>
                    <a:pt x="37" y="58"/>
                    <a:pt x="38" y="58"/>
                    <a:pt x="38" y="57"/>
                  </a:cubicBezTo>
                  <a:cubicBezTo>
                    <a:pt x="39" y="56"/>
                    <a:pt x="38" y="55"/>
                    <a:pt x="38" y="55"/>
                  </a:cubicBezTo>
                  <a:cubicBezTo>
                    <a:pt x="6" y="3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4"/>
                    <a:pt x="3" y="34"/>
                    <a:pt x="36" y="57"/>
                  </a:cubicBezTo>
                  <a:cubicBezTo>
                    <a:pt x="36" y="58"/>
                    <a:pt x="36" y="58"/>
                    <a:pt x="37" y="5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0" name="îṧḷïḍê"/>
            <p:cNvSpPr/>
            <p:nvPr/>
          </p:nvSpPr>
          <p:spPr bwMode="auto">
            <a:xfrm>
              <a:off x="6923089" y="2054225"/>
              <a:ext cx="80963" cy="158750"/>
            </a:xfrm>
            <a:custGeom>
              <a:avLst/>
              <a:gdLst>
                <a:gd name="T0" fmla="*/ 24 w 26"/>
                <a:gd name="T1" fmla="*/ 13 h 52"/>
                <a:gd name="T2" fmla="*/ 8 w 26"/>
                <a:gd name="T3" fmla="*/ 10 h 52"/>
                <a:gd name="T4" fmla="*/ 26 w 26"/>
                <a:gd name="T5" fmla="*/ 46 h 52"/>
                <a:gd name="T6" fmla="*/ 24 w 26"/>
                <a:gd name="T7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52">
                  <a:moveTo>
                    <a:pt x="24" y="13"/>
                  </a:moveTo>
                  <a:cubicBezTo>
                    <a:pt x="24" y="13"/>
                    <a:pt x="15" y="0"/>
                    <a:pt x="8" y="10"/>
                  </a:cubicBezTo>
                  <a:cubicBezTo>
                    <a:pt x="0" y="20"/>
                    <a:pt x="8" y="52"/>
                    <a:pt x="26" y="46"/>
                  </a:cubicBezTo>
                  <a:lnTo>
                    <a:pt x="24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1" name="iş1îḑè"/>
            <p:cNvSpPr/>
            <p:nvPr/>
          </p:nvSpPr>
          <p:spPr bwMode="auto">
            <a:xfrm>
              <a:off x="6959601" y="2173288"/>
              <a:ext cx="19050" cy="20638"/>
            </a:xfrm>
            <a:custGeom>
              <a:avLst/>
              <a:gdLst>
                <a:gd name="T0" fmla="*/ 6 w 6"/>
                <a:gd name="T1" fmla="*/ 4 h 7"/>
                <a:gd name="T2" fmla="*/ 3 w 6"/>
                <a:gd name="T3" fmla="*/ 7 h 7"/>
                <a:gd name="T4" fmla="*/ 0 w 6"/>
                <a:gd name="T5" fmla="*/ 4 h 7"/>
                <a:gd name="T6" fmla="*/ 3 w 6"/>
                <a:gd name="T7" fmla="*/ 1 h 7"/>
                <a:gd name="T8" fmla="*/ 6 w 6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6"/>
                    <a:pt x="5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0"/>
                    <a:pt x="3" y="1"/>
                  </a:cubicBezTo>
                  <a:cubicBezTo>
                    <a:pt x="5" y="1"/>
                    <a:pt x="6" y="2"/>
                    <a:pt x="6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2" name="íşḷiḓé"/>
            <p:cNvSpPr/>
            <p:nvPr/>
          </p:nvSpPr>
          <p:spPr bwMode="auto">
            <a:xfrm>
              <a:off x="6948489" y="2105025"/>
              <a:ext cx="52388" cy="58738"/>
            </a:xfrm>
            <a:custGeom>
              <a:avLst/>
              <a:gdLst>
                <a:gd name="T0" fmla="*/ 15 w 17"/>
                <a:gd name="T1" fmla="*/ 19 h 19"/>
                <a:gd name="T2" fmla="*/ 13 w 17"/>
                <a:gd name="T3" fmla="*/ 18 h 19"/>
                <a:gd name="T4" fmla="*/ 1 w 17"/>
                <a:gd name="T5" fmla="*/ 3 h 19"/>
                <a:gd name="T6" fmla="*/ 1 w 17"/>
                <a:gd name="T7" fmla="*/ 1 h 19"/>
                <a:gd name="T8" fmla="*/ 3 w 17"/>
                <a:gd name="T9" fmla="*/ 0 h 19"/>
                <a:gd name="T10" fmla="*/ 16 w 17"/>
                <a:gd name="T11" fmla="*/ 17 h 19"/>
                <a:gd name="T12" fmla="*/ 15 w 17"/>
                <a:gd name="T13" fmla="*/ 19 h 19"/>
                <a:gd name="T14" fmla="*/ 15 w 17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9">
                  <a:moveTo>
                    <a:pt x="15" y="19"/>
                  </a:moveTo>
                  <a:cubicBezTo>
                    <a:pt x="14" y="19"/>
                    <a:pt x="14" y="18"/>
                    <a:pt x="13" y="18"/>
                  </a:cubicBezTo>
                  <a:cubicBezTo>
                    <a:pt x="11" y="8"/>
                    <a:pt x="1" y="3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14" y="6"/>
                    <a:pt x="16" y="17"/>
                  </a:cubicBezTo>
                  <a:cubicBezTo>
                    <a:pt x="17" y="18"/>
                    <a:pt x="16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3" name="íṥḻíḍe"/>
            <p:cNvSpPr/>
            <p:nvPr/>
          </p:nvSpPr>
          <p:spPr bwMode="auto">
            <a:xfrm>
              <a:off x="6956426" y="2127250"/>
              <a:ext cx="28575" cy="17463"/>
            </a:xfrm>
            <a:custGeom>
              <a:avLst/>
              <a:gdLst>
                <a:gd name="T0" fmla="*/ 2 w 9"/>
                <a:gd name="T1" fmla="*/ 6 h 6"/>
                <a:gd name="T2" fmla="*/ 1 w 9"/>
                <a:gd name="T3" fmla="*/ 6 h 6"/>
                <a:gd name="T4" fmla="*/ 1 w 9"/>
                <a:gd name="T5" fmla="*/ 4 h 6"/>
                <a:gd name="T6" fmla="*/ 7 w 9"/>
                <a:gd name="T7" fmla="*/ 0 h 6"/>
                <a:gd name="T8" fmla="*/ 9 w 9"/>
                <a:gd name="T9" fmla="*/ 1 h 6"/>
                <a:gd name="T10" fmla="*/ 8 w 9"/>
                <a:gd name="T11" fmla="*/ 3 h 6"/>
                <a:gd name="T12" fmla="*/ 3 w 9"/>
                <a:gd name="T13" fmla="*/ 6 h 6"/>
                <a:gd name="T14" fmla="*/ 2 w 9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6">
                  <a:moveTo>
                    <a:pt x="2" y="6"/>
                  </a:move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1" y="4"/>
                    <a:pt x="3" y="1"/>
                    <a:pt x="7" y="0"/>
                  </a:cubicBezTo>
                  <a:cubicBezTo>
                    <a:pt x="7" y="0"/>
                    <a:pt x="8" y="0"/>
                    <a:pt x="9" y="1"/>
                  </a:cubicBezTo>
                  <a:cubicBezTo>
                    <a:pt x="9" y="1"/>
                    <a:pt x="9" y="2"/>
                    <a:pt x="8" y="3"/>
                  </a:cubicBezTo>
                  <a:cubicBezTo>
                    <a:pt x="5" y="4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4" name="iṡļïḑê"/>
            <p:cNvSpPr/>
            <p:nvPr/>
          </p:nvSpPr>
          <p:spPr bwMode="auto">
            <a:xfrm>
              <a:off x="7058026" y="2308225"/>
              <a:ext cx="157163" cy="161925"/>
            </a:xfrm>
            <a:custGeom>
              <a:avLst/>
              <a:gdLst>
                <a:gd name="T0" fmla="*/ 51 w 51"/>
                <a:gd name="T1" fmla="*/ 1 h 53"/>
                <a:gd name="T2" fmla="*/ 49 w 51"/>
                <a:gd name="T3" fmla="*/ 36 h 53"/>
                <a:gd name="T4" fmla="*/ 17 w 51"/>
                <a:gd name="T5" fmla="*/ 53 h 53"/>
                <a:gd name="T6" fmla="*/ 0 w 51"/>
                <a:gd name="T7" fmla="*/ 36 h 53"/>
                <a:gd name="T8" fmla="*/ 3 w 51"/>
                <a:gd name="T9" fmla="*/ 0 h 53"/>
                <a:gd name="T10" fmla="*/ 51 w 51"/>
                <a:gd name="T11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53">
                  <a:moveTo>
                    <a:pt x="51" y="1"/>
                  </a:moveTo>
                  <a:cubicBezTo>
                    <a:pt x="49" y="36"/>
                    <a:pt x="49" y="36"/>
                    <a:pt x="49" y="36"/>
                  </a:cubicBezTo>
                  <a:cubicBezTo>
                    <a:pt x="49" y="36"/>
                    <a:pt x="31" y="53"/>
                    <a:pt x="17" y="53"/>
                  </a:cubicBezTo>
                  <a:cubicBezTo>
                    <a:pt x="4" y="53"/>
                    <a:pt x="0" y="36"/>
                    <a:pt x="0" y="36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5" name="iślídê"/>
            <p:cNvSpPr/>
            <p:nvPr/>
          </p:nvSpPr>
          <p:spPr bwMode="auto">
            <a:xfrm>
              <a:off x="7061201" y="2320925"/>
              <a:ext cx="153988" cy="88900"/>
            </a:xfrm>
            <a:custGeom>
              <a:avLst/>
              <a:gdLst>
                <a:gd name="T0" fmla="*/ 50 w 50"/>
                <a:gd name="T1" fmla="*/ 1 h 29"/>
                <a:gd name="T2" fmla="*/ 49 w 50"/>
                <a:gd name="T3" fmla="*/ 17 h 29"/>
                <a:gd name="T4" fmla="*/ 0 w 50"/>
                <a:gd name="T5" fmla="*/ 24 h 29"/>
                <a:gd name="T6" fmla="*/ 1 w 50"/>
                <a:gd name="T7" fmla="*/ 0 h 29"/>
                <a:gd name="T8" fmla="*/ 50 w 50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50" y="1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9" y="26"/>
                    <a:pt x="23" y="29"/>
                    <a:pt x="0" y="24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6" name="ïśľídè"/>
            <p:cNvSpPr/>
            <p:nvPr/>
          </p:nvSpPr>
          <p:spPr bwMode="auto">
            <a:xfrm>
              <a:off x="6975476" y="1893888"/>
              <a:ext cx="355600" cy="500063"/>
            </a:xfrm>
            <a:custGeom>
              <a:avLst/>
              <a:gdLst>
                <a:gd name="T0" fmla="*/ 1 w 116"/>
                <a:gd name="T1" fmla="*/ 80 h 163"/>
                <a:gd name="T2" fmla="*/ 1 w 116"/>
                <a:gd name="T3" fmla="*/ 91 h 163"/>
                <a:gd name="T4" fmla="*/ 37 w 116"/>
                <a:gd name="T5" fmla="*/ 150 h 163"/>
                <a:gd name="T6" fmla="*/ 105 w 116"/>
                <a:gd name="T7" fmla="*/ 106 h 163"/>
                <a:gd name="T8" fmla="*/ 106 w 116"/>
                <a:gd name="T9" fmla="*/ 97 h 163"/>
                <a:gd name="T10" fmla="*/ 112 w 116"/>
                <a:gd name="T11" fmla="*/ 71 h 163"/>
                <a:gd name="T12" fmla="*/ 115 w 116"/>
                <a:gd name="T13" fmla="*/ 54 h 163"/>
                <a:gd name="T14" fmla="*/ 96 w 116"/>
                <a:gd name="T15" fmla="*/ 18 h 163"/>
                <a:gd name="T16" fmla="*/ 20 w 116"/>
                <a:gd name="T17" fmla="*/ 15 h 163"/>
                <a:gd name="T18" fmla="*/ 1 w 116"/>
                <a:gd name="T19" fmla="*/ 44 h 163"/>
                <a:gd name="T20" fmla="*/ 1 w 116"/>
                <a:gd name="T21" fmla="*/ 8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63">
                  <a:moveTo>
                    <a:pt x="1" y="80"/>
                  </a:moveTo>
                  <a:cubicBezTo>
                    <a:pt x="1" y="83"/>
                    <a:pt x="1" y="87"/>
                    <a:pt x="1" y="91"/>
                  </a:cubicBezTo>
                  <a:cubicBezTo>
                    <a:pt x="4" y="116"/>
                    <a:pt x="18" y="145"/>
                    <a:pt x="37" y="150"/>
                  </a:cubicBezTo>
                  <a:cubicBezTo>
                    <a:pt x="77" y="163"/>
                    <a:pt x="97" y="130"/>
                    <a:pt x="105" y="106"/>
                  </a:cubicBezTo>
                  <a:cubicBezTo>
                    <a:pt x="106" y="103"/>
                    <a:pt x="105" y="100"/>
                    <a:pt x="106" y="97"/>
                  </a:cubicBezTo>
                  <a:cubicBezTo>
                    <a:pt x="108" y="89"/>
                    <a:pt x="111" y="80"/>
                    <a:pt x="112" y="71"/>
                  </a:cubicBezTo>
                  <a:cubicBezTo>
                    <a:pt x="113" y="65"/>
                    <a:pt x="114" y="60"/>
                    <a:pt x="115" y="54"/>
                  </a:cubicBezTo>
                  <a:cubicBezTo>
                    <a:pt x="116" y="39"/>
                    <a:pt x="109" y="24"/>
                    <a:pt x="96" y="18"/>
                  </a:cubicBezTo>
                  <a:cubicBezTo>
                    <a:pt x="77" y="9"/>
                    <a:pt x="49" y="0"/>
                    <a:pt x="20" y="15"/>
                  </a:cubicBezTo>
                  <a:cubicBezTo>
                    <a:pt x="9" y="21"/>
                    <a:pt x="2" y="32"/>
                    <a:pt x="1" y="44"/>
                  </a:cubicBezTo>
                  <a:cubicBezTo>
                    <a:pt x="1" y="54"/>
                    <a:pt x="0" y="66"/>
                    <a:pt x="1" y="80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7" name="ï$ḻíḍé"/>
            <p:cNvSpPr/>
            <p:nvPr/>
          </p:nvSpPr>
          <p:spPr bwMode="auto">
            <a:xfrm>
              <a:off x="7097713" y="2124075"/>
              <a:ext cx="44450" cy="85725"/>
            </a:xfrm>
            <a:custGeom>
              <a:avLst/>
              <a:gdLst>
                <a:gd name="T0" fmla="*/ 10 w 14"/>
                <a:gd name="T1" fmla="*/ 28 h 28"/>
                <a:gd name="T2" fmla="*/ 12 w 14"/>
                <a:gd name="T3" fmla="*/ 26 h 28"/>
                <a:gd name="T4" fmla="*/ 11 w 14"/>
                <a:gd name="T5" fmla="*/ 24 h 28"/>
                <a:gd name="T6" fmla="*/ 5 w 14"/>
                <a:gd name="T7" fmla="*/ 23 h 28"/>
                <a:gd name="T8" fmla="*/ 14 w 14"/>
                <a:gd name="T9" fmla="*/ 2 h 28"/>
                <a:gd name="T10" fmla="*/ 13 w 14"/>
                <a:gd name="T11" fmla="*/ 0 h 28"/>
                <a:gd name="T12" fmla="*/ 11 w 14"/>
                <a:gd name="T13" fmla="*/ 1 h 28"/>
                <a:gd name="T14" fmla="*/ 0 w 14"/>
                <a:gd name="T15" fmla="*/ 25 h 28"/>
                <a:gd name="T16" fmla="*/ 10 w 14"/>
                <a:gd name="T17" fmla="*/ 28 h 28"/>
                <a:gd name="T18" fmla="*/ 10 w 14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28">
                  <a:moveTo>
                    <a:pt x="10" y="28"/>
                  </a:moveTo>
                  <a:cubicBezTo>
                    <a:pt x="11" y="28"/>
                    <a:pt x="12" y="27"/>
                    <a:pt x="12" y="26"/>
                  </a:cubicBezTo>
                  <a:cubicBezTo>
                    <a:pt x="12" y="25"/>
                    <a:pt x="11" y="25"/>
                    <a:pt x="11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0"/>
                    <a:pt x="13" y="0"/>
                  </a:cubicBezTo>
                  <a:cubicBezTo>
                    <a:pt x="12" y="0"/>
                    <a:pt x="11" y="0"/>
                    <a:pt x="11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8" name="iṥ1îďé"/>
            <p:cNvSpPr/>
            <p:nvPr/>
          </p:nvSpPr>
          <p:spPr bwMode="auto">
            <a:xfrm>
              <a:off x="6969126" y="1878013"/>
              <a:ext cx="377825" cy="304800"/>
            </a:xfrm>
            <a:custGeom>
              <a:avLst/>
              <a:gdLst>
                <a:gd name="T0" fmla="*/ 21 w 123"/>
                <a:gd name="T1" fmla="*/ 44 h 99"/>
                <a:gd name="T2" fmla="*/ 2 w 123"/>
                <a:gd name="T3" fmla="*/ 80 h 99"/>
                <a:gd name="T4" fmla="*/ 1 w 123"/>
                <a:gd name="T5" fmla="*/ 81 h 99"/>
                <a:gd name="T6" fmla="*/ 2 w 123"/>
                <a:gd name="T7" fmla="*/ 45 h 99"/>
                <a:gd name="T8" fmla="*/ 21 w 123"/>
                <a:gd name="T9" fmla="*/ 15 h 99"/>
                <a:gd name="T10" fmla="*/ 101 w 123"/>
                <a:gd name="T11" fmla="*/ 18 h 99"/>
                <a:gd name="T12" fmla="*/ 121 w 123"/>
                <a:gd name="T13" fmla="*/ 55 h 99"/>
                <a:gd name="T14" fmla="*/ 119 w 123"/>
                <a:gd name="T15" fmla="*/ 73 h 99"/>
                <a:gd name="T16" fmla="*/ 109 w 123"/>
                <a:gd name="T17" fmla="*/ 79 h 99"/>
                <a:gd name="T18" fmla="*/ 104 w 123"/>
                <a:gd name="T19" fmla="*/ 98 h 99"/>
                <a:gd name="T20" fmla="*/ 104 w 123"/>
                <a:gd name="T21" fmla="*/ 73 h 99"/>
                <a:gd name="T22" fmla="*/ 86 w 123"/>
                <a:gd name="T23" fmla="*/ 59 h 99"/>
                <a:gd name="T24" fmla="*/ 49 w 123"/>
                <a:gd name="T25" fmla="*/ 37 h 99"/>
                <a:gd name="T26" fmla="*/ 39 w 123"/>
                <a:gd name="T27" fmla="*/ 27 h 99"/>
                <a:gd name="T28" fmla="*/ 21 w 123"/>
                <a:gd name="T29" fmla="*/ 4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99">
                  <a:moveTo>
                    <a:pt x="21" y="44"/>
                  </a:moveTo>
                  <a:cubicBezTo>
                    <a:pt x="5" y="50"/>
                    <a:pt x="8" y="71"/>
                    <a:pt x="2" y="80"/>
                  </a:cubicBezTo>
                  <a:cubicBezTo>
                    <a:pt x="2" y="81"/>
                    <a:pt x="2" y="81"/>
                    <a:pt x="1" y="81"/>
                  </a:cubicBezTo>
                  <a:cubicBezTo>
                    <a:pt x="0" y="67"/>
                    <a:pt x="1" y="54"/>
                    <a:pt x="2" y="45"/>
                  </a:cubicBezTo>
                  <a:cubicBezTo>
                    <a:pt x="3" y="32"/>
                    <a:pt x="10" y="21"/>
                    <a:pt x="21" y="15"/>
                  </a:cubicBezTo>
                  <a:cubicBezTo>
                    <a:pt x="52" y="0"/>
                    <a:pt x="82" y="8"/>
                    <a:pt x="101" y="18"/>
                  </a:cubicBezTo>
                  <a:cubicBezTo>
                    <a:pt x="115" y="24"/>
                    <a:pt x="123" y="39"/>
                    <a:pt x="121" y="55"/>
                  </a:cubicBezTo>
                  <a:cubicBezTo>
                    <a:pt x="121" y="60"/>
                    <a:pt x="120" y="66"/>
                    <a:pt x="119" y="73"/>
                  </a:cubicBezTo>
                  <a:cubicBezTo>
                    <a:pt x="116" y="74"/>
                    <a:pt x="110" y="74"/>
                    <a:pt x="109" y="79"/>
                  </a:cubicBezTo>
                  <a:cubicBezTo>
                    <a:pt x="107" y="91"/>
                    <a:pt x="106" y="99"/>
                    <a:pt x="104" y="98"/>
                  </a:cubicBezTo>
                  <a:cubicBezTo>
                    <a:pt x="100" y="96"/>
                    <a:pt x="98" y="82"/>
                    <a:pt x="104" y="73"/>
                  </a:cubicBezTo>
                  <a:cubicBezTo>
                    <a:pt x="104" y="73"/>
                    <a:pt x="100" y="66"/>
                    <a:pt x="86" y="59"/>
                  </a:cubicBezTo>
                  <a:cubicBezTo>
                    <a:pt x="67" y="50"/>
                    <a:pt x="49" y="37"/>
                    <a:pt x="49" y="37"/>
                  </a:cubicBezTo>
                  <a:cubicBezTo>
                    <a:pt x="49" y="37"/>
                    <a:pt x="42" y="32"/>
                    <a:pt x="39" y="27"/>
                  </a:cubicBezTo>
                  <a:cubicBezTo>
                    <a:pt x="39" y="27"/>
                    <a:pt x="34" y="39"/>
                    <a:pt x="21" y="44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9" name="ïśľïḑe"/>
            <p:cNvSpPr/>
            <p:nvPr/>
          </p:nvSpPr>
          <p:spPr bwMode="auto">
            <a:xfrm>
              <a:off x="7051676" y="2097088"/>
              <a:ext cx="25400" cy="42863"/>
            </a:xfrm>
            <a:custGeom>
              <a:avLst/>
              <a:gdLst>
                <a:gd name="T0" fmla="*/ 8 w 8"/>
                <a:gd name="T1" fmla="*/ 7 h 14"/>
                <a:gd name="T2" fmla="*/ 3 w 8"/>
                <a:gd name="T3" fmla="*/ 14 h 14"/>
                <a:gd name="T4" fmla="*/ 0 w 8"/>
                <a:gd name="T5" fmla="*/ 7 h 14"/>
                <a:gd name="T6" fmla="*/ 4 w 8"/>
                <a:gd name="T7" fmla="*/ 0 h 14"/>
                <a:gd name="T8" fmla="*/ 8 w 8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8" y="7"/>
                  </a:moveTo>
                  <a:cubicBezTo>
                    <a:pt x="8" y="11"/>
                    <a:pt x="6" y="14"/>
                    <a:pt x="3" y="14"/>
                  </a:cubicBezTo>
                  <a:cubicBezTo>
                    <a:pt x="1" y="14"/>
                    <a:pt x="0" y="10"/>
                    <a:pt x="0" y="7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7" y="0"/>
                    <a:pt x="8" y="4"/>
                    <a:pt x="8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0" name="í$ľíḍè"/>
            <p:cNvSpPr/>
            <p:nvPr/>
          </p:nvSpPr>
          <p:spPr bwMode="auto">
            <a:xfrm>
              <a:off x="7188201" y="2105025"/>
              <a:ext cx="23813" cy="42863"/>
            </a:xfrm>
            <a:custGeom>
              <a:avLst/>
              <a:gdLst>
                <a:gd name="T0" fmla="*/ 8 w 8"/>
                <a:gd name="T1" fmla="*/ 7 h 14"/>
                <a:gd name="T2" fmla="*/ 4 w 8"/>
                <a:gd name="T3" fmla="*/ 14 h 14"/>
                <a:gd name="T4" fmla="*/ 0 w 8"/>
                <a:gd name="T5" fmla="*/ 7 h 14"/>
                <a:gd name="T6" fmla="*/ 4 w 8"/>
                <a:gd name="T7" fmla="*/ 0 h 14"/>
                <a:gd name="T8" fmla="*/ 8 w 8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8" y="7"/>
                  </a:moveTo>
                  <a:cubicBezTo>
                    <a:pt x="8" y="11"/>
                    <a:pt x="6" y="14"/>
                    <a:pt x="4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7" y="1"/>
                    <a:pt x="8" y="4"/>
                    <a:pt x="8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1" name="isḻïdè"/>
            <p:cNvSpPr/>
            <p:nvPr/>
          </p:nvSpPr>
          <p:spPr bwMode="auto">
            <a:xfrm>
              <a:off x="7011988" y="2058988"/>
              <a:ext cx="84138" cy="19050"/>
            </a:xfrm>
            <a:custGeom>
              <a:avLst/>
              <a:gdLst>
                <a:gd name="T0" fmla="*/ 7 w 27"/>
                <a:gd name="T1" fmla="*/ 1 h 6"/>
                <a:gd name="T2" fmla="*/ 24 w 27"/>
                <a:gd name="T3" fmla="*/ 0 h 6"/>
                <a:gd name="T4" fmla="*/ 27 w 27"/>
                <a:gd name="T5" fmla="*/ 4 h 6"/>
                <a:gd name="T6" fmla="*/ 27 w 27"/>
                <a:gd name="T7" fmla="*/ 4 h 6"/>
                <a:gd name="T8" fmla="*/ 24 w 27"/>
                <a:gd name="T9" fmla="*/ 5 h 6"/>
                <a:gd name="T10" fmla="*/ 0 w 27"/>
                <a:gd name="T11" fmla="*/ 5 h 6"/>
                <a:gd name="T12" fmla="*/ 2 w 27"/>
                <a:gd name="T13" fmla="*/ 3 h 6"/>
                <a:gd name="T14" fmla="*/ 7 w 27"/>
                <a:gd name="T1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6">
                  <a:moveTo>
                    <a:pt x="7" y="1"/>
                  </a:moveTo>
                  <a:cubicBezTo>
                    <a:pt x="10" y="0"/>
                    <a:pt x="17" y="0"/>
                    <a:pt x="24" y="0"/>
                  </a:cubicBezTo>
                  <a:cubicBezTo>
                    <a:pt x="26" y="1"/>
                    <a:pt x="27" y="2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5" y="6"/>
                    <a:pt x="24" y="5"/>
                  </a:cubicBezTo>
                  <a:cubicBezTo>
                    <a:pt x="19" y="5"/>
                    <a:pt x="6" y="4"/>
                    <a:pt x="0" y="5"/>
                  </a:cubicBezTo>
                  <a:cubicBezTo>
                    <a:pt x="0" y="4"/>
                    <a:pt x="1" y="4"/>
                    <a:pt x="2" y="3"/>
                  </a:cubicBezTo>
                  <a:cubicBezTo>
                    <a:pt x="3" y="2"/>
                    <a:pt x="5" y="1"/>
                    <a:pt x="7" y="1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2" name="iSľîḑe"/>
            <p:cNvSpPr/>
            <p:nvPr/>
          </p:nvSpPr>
          <p:spPr bwMode="auto">
            <a:xfrm>
              <a:off x="7172326" y="2068513"/>
              <a:ext cx="82550" cy="28575"/>
            </a:xfrm>
            <a:custGeom>
              <a:avLst/>
              <a:gdLst>
                <a:gd name="T0" fmla="*/ 21 w 27"/>
                <a:gd name="T1" fmla="*/ 3 h 9"/>
                <a:gd name="T2" fmla="*/ 4 w 27"/>
                <a:gd name="T3" fmla="*/ 0 h 9"/>
                <a:gd name="T4" fmla="*/ 0 w 27"/>
                <a:gd name="T5" fmla="*/ 3 h 9"/>
                <a:gd name="T6" fmla="*/ 0 w 27"/>
                <a:gd name="T7" fmla="*/ 3 h 9"/>
                <a:gd name="T8" fmla="*/ 3 w 27"/>
                <a:gd name="T9" fmla="*/ 5 h 9"/>
                <a:gd name="T10" fmla="*/ 26 w 27"/>
                <a:gd name="T11" fmla="*/ 9 h 9"/>
                <a:gd name="T12" fmla="*/ 25 w 27"/>
                <a:gd name="T13" fmla="*/ 6 h 9"/>
                <a:gd name="T14" fmla="*/ 21 w 27"/>
                <a:gd name="T1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9">
                  <a:moveTo>
                    <a:pt x="21" y="3"/>
                  </a:moveTo>
                  <a:cubicBezTo>
                    <a:pt x="17" y="2"/>
                    <a:pt x="11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8" y="5"/>
                    <a:pt x="21" y="6"/>
                    <a:pt x="26" y="9"/>
                  </a:cubicBezTo>
                  <a:cubicBezTo>
                    <a:pt x="27" y="8"/>
                    <a:pt x="26" y="7"/>
                    <a:pt x="25" y="6"/>
                  </a:cubicBezTo>
                  <a:cubicBezTo>
                    <a:pt x="24" y="5"/>
                    <a:pt x="23" y="4"/>
                    <a:pt x="21" y="3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3" name="išḻiḓe"/>
            <p:cNvSpPr/>
            <p:nvPr/>
          </p:nvSpPr>
          <p:spPr bwMode="auto">
            <a:xfrm>
              <a:off x="7073901" y="2233613"/>
              <a:ext cx="114300" cy="58738"/>
            </a:xfrm>
            <a:custGeom>
              <a:avLst/>
              <a:gdLst>
                <a:gd name="T0" fmla="*/ 0 w 37"/>
                <a:gd name="T1" fmla="*/ 0 h 19"/>
                <a:gd name="T2" fmla="*/ 17 w 37"/>
                <a:gd name="T3" fmla="*/ 18 h 19"/>
                <a:gd name="T4" fmla="*/ 37 w 37"/>
                <a:gd name="T5" fmla="*/ 3 h 19"/>
                <a:gd name="T6" fmla="*/ 0 w 3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19">
                  <a:moveTo>
                    <a:pt x="0" y="0"/>
                  </a:moveTo>
                  <a:cubicBezTo>
                    <a:pt x="0" y="6"/>
                    <a:pt x="4" y="17"/>
                    <a:pt x="17" y="18"/>
                  </a:cubicBezTo>
                  <a:cubicBezTo>
                    <a:pt x="30" y="19"/>
                    <a:pt x="35" y="10"/>
                    <a:pt x="37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4" name="îśľîḍé"/>
            <p:cNvSpPr/>
            <p:nvPr/>
          </p:nvSpPr>
          <p:spPr bwMode="auto">
            <a:xfrm>
              <a:off x="7097713" y="2305050"/>
              <a:ext cx="52388" cy="19050"/>
            </a:xfrm>
            <a:custGeom>
              <a:avLst/>
              <a:gdLst>
                <a:gd name="T0" fmla="*/ 8 w 17"/>
                <a:gd name="T1" fmla="*/ 6 h 6"/>
                <a:gd name="T2" fmla="*/ 1 w 17"/>
                <a:gd name="T3" fmla="*/ 3 h 6"/>
                <a:gd name="T4" fmla="*/ 1 w 17"/>
                <a:gd name="T5" fmla="*/ 0 h 6"/>
                <a:gd name="T6" fmla="*/ 3 w 17"/>
                <a:gd name="T7" fmla="*/ 0 h 6"/>
                <a:gd name="T8" fmla="*/ 3 w 17"/>
                <a:gd name="T9" fmla="*/ 0 h 6"/>
                <a:gd name="T10" fmla="*/ 8 w 17"/>
                <a:gd name="T11" fmla="*/ 2 h 6"/>
                <a:gd name="T12" fmla="*/ 15 w 17"/>
                <a:gd name="T13" fmla="*/ 1 h 6"/>
                <a:gd name="T14" fmla="*/ 17 w 17"/>
                <a:gd name="T15" fmla="*/ 2 h 6"/>
                <a:gd name="T16" fmla="*/ 16 w 17"/>
                <a:gd name="T17" fmla="*/ 4 h 6"/>
                <a:gd name="T18" fmla="*/ 8 w 17"/>
                <a:gd name="T1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cubicBezTo>
                    <a:pt x="4" y="5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5" y="2"/>
                    <a:pt x="8" y="2"/>
                  </a:cubicBezTo>
                  <a:cubicBezTo>
                    <a:pt x="12" y="2"/>
                    <a:pt x="15" y="1"/>
                    <a:pt x="15" y="1"/>
                  </a:cubicBezTo>
                  <a:cubicBezTo>
                    <a:pt x="15" y="0"/>
                    <a:pt x="16" y="1"/>
                    <a:pt x="17" y="2"/>
                  </a:cubicBezTo>
                  <a:cubicBezTo>
                    <a:pt x="17" y="2"/>
                    <a:pt x="17" y="3"/>
                    <a:pt x="16" y="4"/>
                  </a:cubicBezTo>
                  <a:cubicBezTo>
                    <a:pt x="16" y="4"/>
                    <a:pt x="12" y="6"/>
                    <a:pt x="8" y="6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5" name="ísļíďê"/>
            <p:cNvSpPr/>
            <p:nvPr/>
          </p:nvSpPr>
          <p:spPr bwMode="auto">
            <a:xfrm>
              <a:off x="7294563" y="2074863"/>
              <a:ext cx="85725" cy="157163"/>
            </a:xfrm>
            <a:custGeom>
              <a:avLst/>
              <a:gdLst>
                <a:gd name="T0" fmla="*/ 3 w 28"/>
                <a:gd name="T1" fmla="*/ 13 h 51"/>
                <a:gd name="T2" fmla="*/ 22 w 28"/>
                <a:gd name="T3" fmla="*/ 11 h 51"/>
                <a:gd name="T4" fmla="*/ 0 w 28"/>
                <a:gd name="T5" fmla="*/ 43 h 51"/>
                <a:gd name="T6" fmla="*/ 3 w 28"/>
                <a:gd name="T7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1">
                  <a:moveTo>
                    <a:pt x="3" y="13"/>
                  </a:moveTo>
                  <a:cubicBezTo>
                    <a:pt x="3" y="13"/>
                    <a:pt x="16" y="0"/>
                    <a:pt x="22" y="11"/>
                  </a:cubicBezTo>
                  <a:cubicBezTo>
                    <a:pt x="28" y="21"/>
                    <a:pt x="16" y="51"/>
                    <a:pt x="0" y="43"/>
                  </a:cubicBezTo>
                  <a:lnTo>
                    <a:pt x="3" y="13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6" name="ïṩḷíḋè"/>
            <p:cNvSpPr/>
            <p:nvPr/>
          </p:nvSpPr>
          <p:spPr bwMode="auto">
            <a:xfrm>
              <a:off x="7307263" y="2197100"/>
              <a:ext cx="22225" cy="22225"/>
            </a:xfrm>
            <a:custGeom>
              <a:avLst/>
              <a:gdLst>
                <a:gd name="T0" fmla="*/ 7 w 7"/>
                <a:gd name="T1" fmla="*/ 4 h 7"/>
                <a:gd name="T2" fmla="*/ 3 w 7"/>
                <a:gd name="T3" fmla="*/ 7 h 7"/>
                <a:gd name="T4" fmla="*/ 0 w 7"/>
                <a:gd name="T5" fmla="*/ 4 h 7"/>
                <a:gd name="T6" fmla="*/ 4 w 7"/>
                <a:gd name="T7" fmla="*/ 0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7" y="6"/>
                    <a:pt x="5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1"/>
                    <a:pt x="7" y="2"/>
                    <a:pt x="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7" name="îśľïḑê"/>
            <p:cNvSpPr/>
            <p:nvPr/>
          </p:nvSpPr>
          <p:spPr bwMode="auto">
            <a:xfrm>
              <a:off x="7304088" y="2127250"/>
              <a:ext cx="52388" cy="49213"/>
            </a:xfrm>
            <a:custGeom>
              <a:avLst/>
              <a:gdLst>
                <a:gd name="T0" fmla="*/ 2 w 17"/>
                <a:gd name="T1" fmla="*/ 16 h 16"/>
                <a:gd name="T2" fmla="*/ 3 w 17"/>
                <a:gd name="T3" fmla="*/ 15 h 16"/>
                <a:gd name="T4" fmla="*/ 16 w 17"/>
                <a:gd name="T5" fmla="*/ 3 h 16"/>
                <a:gd name="T6" fmla="*/ 17 w 17"/>
                <a:gd name="T7" fmla="*/ 1 h 16"/>
                <a:gd name="T8" fmla="*/ 15 w 17"/>
                <a:gd name="T9" fmla="*/ 0 h 16"/>
                <a:gd name="T10" fmla="*/ 0 w 17"/>
                <a:gd name="T11" fmla="*/ 15 h 16"/>
                <a:gd name="T12" fmla="*/ 1 w 17"/>
                <a:gd name="T13" fmla="*/ 16 h 16"/>
                <a:gd name="T14" fmla="*/ 2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2" y="16"/>
                  </a:moveTo>
                  <a:cubicBezTo>
                    <a:pt x="2" y="16"/>
                    <a:pt x="3" y="16"/>
                    <a:pt x="3" y="15"/>
                  </a:cubicBezTo>
                  <a:cubicBezTo>
                    <a:pt x="6" y="6"/>
                    <a:pt x="16" y="3"/>
                    <a:pt x="16" y="3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5" y="0"/>
                    <a:pt x="4" y="4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1" y="16"/>
                    <a:pt x="2" y="16"/>
                    <a:pt x="2" y="16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8" name="iṡḷíḑê"/>
            <p:cNvSpPr/>
            <p:nvPr/>
          </p:nvSpPr>
          <p:spPr bwMode="auto">
            <a:xfrm>
              <a:off x="7323138" y="2143125"/>
              <a:ext cx="20638" cy="20638"/>
            </a:xfrm>
            <a:custGeom>
              <a:avLst/>
              <a:gdLst>
                <a:gd name="T0" fmla="*/ 5 w 7"/>
                <a:gd name="T1" fmla="*/ 7 h 7"/>
                <a:gd name="T2" fmla="*/ 6 w 7"/>
                <a:gd name="T3" fmla="*/ 7 h 7"/>
                <a:gd name="T4" fmla="*/ 7 w 7"/>
                <a:gd name="T5" fmla="*/ 5 h 7"/>
                <a:gd name="T6" fmla="*/ 2 w 7"/>
                <a:gd name="T7" fmla="*/ 0 h 7"/>
                <a:gd name="T8" fmla="*/ 0 w 7"/>
                <a:gd name="T9" fmla="*/ 1 h 7"/>
                <a:gd name="T10" fmla="*/ 0 w 7"/>
                <a:gd name="T11" fmla="*/ 3 h 7"/>
                <a:gd name="T12" fmla="*/ 4 w 7"/>
                <a:gd name="T13" fmla="*/ 7 h 7"/>
                <a:gd name="T14" fmla="*/ 5 w 7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7">
                  <a:moveTo>
                    <a:pt x="5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7" y="5"/>
                    <a:pt x="5" y="2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3" y="4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9" name="iśľíḓe"/>
            <p:cNvSpPr/>
            <p:nvPr/>
          </p:nvSpPr>
          <p:spPr bwMode="auto">
            <a:xfrm>
              <a:off x="6294438" y="2801938"/>
              <a:ext cx="147638" cy="871538"/>
            </a:xfrm>
            <a:custGeom>
              <a:avLst/>
              <a:gdLst>
                <a:gd name="T0" fmla="*/ 48 w 48"/>
                <a:gd name="T1" fmla="*/ 262 h 284"/>
                <a:gd name="T2" fmla="*/ 48 w 48"/>
                <a:gd name="T3" fmla="*/ 21 h 284"/>
                <a:gd name="T4" fmla="*/ 27 w 48"/>
                <a:gd name="T5" fmla="*/ 0 h 284"/>
                <a:gd name="T6" fmla="*/ 21 w 48"/>
                <a:gd name="T7" fmla="*/ 0 h 284"/>
                <a:gd name="T8" fmla="*/ 0 w 48"/>
                <a:gd name="T9" fmla="*/ 21 h 284"/>
                <a:gd name="T10" fmla="*/ 0 w 48"/>
                <a:gd name="T11" fmla="*/ 262 h 284"/>
                <a:gd name="T12" fmla="*/ 21 w 48"/>
                <a:gd name="T13" fmla="*/ 284 h 284"/>
                <a:gd name="T14" fmla="*/ 27 w 48"/>
                <a:gd name="T15" fmla="*/ 284 h 284"/>
                <a:gd name="T16" fmla="*/ 48 w 48"/>
                <a:gd name="T17" fmla="*/ 26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84">
                  <a:moveTo>
                    <a:pt x="48" y="262"/>
                  </a:moveTo>
                  <a:cubicBezTo>
                    <a:pt x="48" y="21"/>
                    <a:pt x="48" y="21"/>
                    <a:pt x="48" y="21"/>
                  </a:cubicBezTo>
                  <a:cubicBezTo>
                    <a:pt x="48" y="9"/>
                    <a:pt x="38" y="0"/>
                    <a:pt x="2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74"/>
                    <a:pt x="10" y="284"/>
                    <a:pt x="21" y="284"/>
                  </a:cubicBezTo>
                  <a:cubicBezTo>
                    <a:pt x="27" y="284"/>
                    <a:pt x="27" y="284"/>
                    <a:pt x="27" y="284"/>
                  </a:cubicBezTo>
                  <a:cubicBezTo>
                    <a:pt x="38" y="284"/>
                    <a:pt x="48" y="274"/>
                    <a:pt x="48" y="26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0" name="iṡḷiḍê"/>
            <p:cNvSpPr/>
            <p:nvPr/>
          </p:nvSpPr>
          <p:spPr bwMode="auto">
            <a:xfrm>
              <a:off x="6442076" y="2874963"/>
              <a:ext cx="563563" cy="720725"/>
            </a:xfrm>
            <a:custGeom>
              <a:avLst/>
              <a:gdLst>
                <a:gd name="T0" fmla="*/ 184 w 184"/>
                <a:gd name="T1" fmla="*/ 182 h 235"/>
                <a:gd name="T2" fmla="*/ 184 w 184"/>
                <a:gd name="T3" fmla="*/ 53 h 235"/>
                <a:gd name="T4" fmla="*/ 131 w 184"/>
                <a:gd name="T5" fmla="*/ 0 h 235"/>
                <a:gd name="T6" fmla="*/ 0 w 184"/>
                <a:gd name="T7" fmla="*/ 0 h 235"/>
                <a:gd name="T8" fmla="*/ 0 w 184"/>
                <a:gd name="T9" fmla="*/ 235 h 235"/>
                <a:gd name="T10" fmla="*/ 131 w 184"/>
                <a:gd name="T11" fmla="*/ 235 h 235"/>
                <a:gd name="T12" fmla="*/ 184 w 184"/>
                <a:gd name="T13" fmla="*/ 18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235">
                  <a:moveTo>
                    <a:pt x="184" y="182"/>
                  </a:moveTo>
                  <a:cubicBezTo>
                    <a:pt x="184" y="53"/>
                    <a:pt x="184" y="53"/>
                    <a:pt x="184" y="53"/>
                  </a:cubicBezTo>
                  <a:cubicBezTo>
                    <a:pt x="184" y="24"/>
                    <a:pt x="160" y="0"/>
                    <a:pt x="1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131" y="235"/>
                    <a:pt x="131" y="235"/>
                    <a:pt x="131" y="235"/>
                  </a:cubicBezTo>
                  <a:cubicBezTo>
                    <a:pt x="160" y="235"/>
                    <a:pt x="184" y="211"/>
                    <a:pt x="184" y="182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1" name="ïş1íḑe"/>
            <p:cNvSpPr/>
            <p:nvPr/>
          </p:nvSpPr>
          <p:spPr bwMode="auto">
            <a:xfrm>
              <a:off x="6456363" y="2819400"/>
              <a:ext cx="196850" cy="150813"/>
            </a:xfrm>
            <a:custGeom>
              <a:avLst/>
              <a:gdLst>
                <a:gd name="T0" fmla="*/ 64 w 64"/>
                <a:gd name="T1" fmla="*/ 18 h 49"/>
                <a:gd name="T2" fmla="*/ 51 w 64"/>
                <a:gd name="T3" fmla="*/ 40 h 49"/>
                <a:gd name="T4" fmla="*/ 47 w 64"/>
                <a:gd name="T5" fmla="*/ 19 h 49"/>
                <a:gd name="T6" fmla="*/ 34 w 64"/>
                <a:gd name="T7" fmla="*/ 49 h 49"/>
                <a:gd name="T8" fmla="*/ 31 w 64"/>
                <a:gd name="T9" fmla="*/ 20 h 49"/>
                <a:gd name="T10" fmla="*/ 19 w 64"/>
                <a:gd name="T11" fmla="*/ 41 h 49"/>
                <a:gd name="T12" fmla="*/ 15 w 64"/>
                <a:gd name="T13" fmla="*/ 20 h 49"/>
                <a:gd name="T14" fmla="*/ 4 w 64"/>
                <a:gd name="T15" fmla="*/ 36 h 49"/>
                <a:gd name="T16" fmla="*/ 3 w 64"/>
                <a:gd name="T17" fmla="*/ 9 h 49"/>
                <a:gd name="T18" fmla="*/ 17 w 64"/>
                <a:gd name="T19" fmla="*/ 7 h 49"/>
                <a:gd name="T20" fmla="*/ 32 w 64"/>
                <a:gd name="T21" fmla="*/ 9 h 49"/>
                <a:gd name="T22" fmla="*/ 47 w 64"/>
                <a:gd name="T23" fmla="*/ 9 h 49"/>
                <a:gd name="T24" fmla="*/ 64 w 64"/>
                <a:gd name="T25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49">
                  <a:moveTo>
                    <a:pt x="64" y="18"/>
                  </a:moveTo>
                  <a:cubicBezTo>
                    <a:pt x="64" y="18"/>
                    <a:pt x="58" y="35"/>
                    <a:pt x="51" y="40"/>
                  </a:cubicBezTo>
                  <a:cubicBezTo>
                    <a:pt x="43" y="44"/>
                    <a:pt x="47" y="19"/>
                    <a:pt x="47" y="19"/>
                  </a:cubicBezTo>
                  <a:cubicBezTo>
                    <a:pt x="47" y="19"/>
                    <a:pt x="42" y="49"/>
                    <a:pt x="34" y="49"/>
                  </a:cubicBezTo>
                  <a:cubicBezTo>
                    <a:pt x="27" y="49"/>
                    <a:pt x="31" y="20"/>
                    <a:pt x="31" y="20"/>
                  </a:cubicBezTo>
                  <a:cubicBezTo>
                    <a:pt x="31" y="20"/>
                    <a:pt x="25" y="40"/>
                    <a:pt x="19" y="41"/>
                  </a:cubicBezTo>
                  <a:cubicBezTo>
                    <a:pt x="13" y="41"/>
                    <a:pt x="15" y="20"/>
                    <a:pt x="15" y="20"/>
                  </a:cubicBezTo>
                  <a:cubicBezTo>
                    <a:pt x="15" y="20"/>
                    <a:pt x="9" y="35"/>
                    <a:pt x="4" y="36"/>
                  </a:cubicBezTo>
                  <a:cubicBezTo>
                    <a:pt x="0" y="37"/>
                    <a:pt x="0" y="18"/>
                    <a:pt x="3" y="9"/>
                  </a:cubicBezTo>
                  <a:cubicBezTo>
                    <a:pt x="6" y="0"/>
                    <a:pt x="17" y="7"/>
                    <a:pt x="17" y="7"/>
                  </a:cubicBezTo>
                  <a:cubicBezTo>
                    <a:pt x="17" y="7"/>
                    <a:pt x="28" y="5"/>
                    <a:pt x="32" y="9"/>
                  </a:cubicBezTo>
                  <a:cubicBezTo>
                    <a:pt x="32" y="9"/>
                    <a:pt x="42" y="5"/>
                    <a:pt x="47" y="9"/>
                  </a:cubicBezTo>
                  <a:cubicBezTo>
                    <a:pt x="47" y="9"/>
                    <a:pt x="64" y="5"/>
                    <a:pt x="64" y="18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2" name="íŝļîḋé"/>
            <p:cNvSpPr/>
            <p:nvPr/>
          </p:nvSpPr>
          <p:spPr bwMode="auto">
            <a:xfrm>
              <a:off x="6689726" y="3417888"/>
              <a:ext cx="288925" cy="239713"/>
            </a:xfrm>
            <a:custGeom>
              <a:avLst/>
              <a:gdLst>
                <a:gd name="T0" fmla="*/ 76 w 94"/>
                <a:gd name="T1" fmla="*/ 14 h 78"/>
                <a:gd name="T2" fmla="*/ 69 w 94"/>
                <a:gd name="T3" fmla="*/ 17 h 78"/>
                <a:gd name="T4" fmla="*/ 51 w 94"/>
                <a:gd name="T5" fmla="*/ 13 h 78"/>
                <a:gd name="T6" fmla="*/ 44 w 94"/>
                <a:gd name="T7" fmla="*/ 7 h 78"/>
                <a:gd name="T8" fmla="*/ 23 w 94"/>
                <a:gd name="T9" fmla="*/ 1 h 78"/>
                <a:gd name="T10" fmla="*/ 27 w 94"/>
                <a:gd name="T11" fmla="*/ 10 h 78"/>
                <a:gd name="T12" fmla="*/ 39 w 94"/>
                <a:gd name="T13" fmla="*/ 17 h 78"/>
                <a:gd name="T14" fmla="*/ 21 w 94"/>
                <a:gd name="T15" fmla="*/ 40 h 78"/>
                <a:gd name="T16" fmla="*/ 1 w 94"/>
                <a:gd name="T17" fmla="*/ 53 h 78"/>
                <a:gd name="T18" fmla="*/ 12 w 94"/>
                <a:gd name="T19" fmla="*/ 56 h 78"/>
                <a:gd name="T20" fmla="*/ 22 w 94"/>
                <a:gd name="T21" fmla="*/ 64 h 78"/>
                <a:gd name="T22" fmla="*/ 29 w 94"/>
                <a:gd name="T23" fmla="*/ 71 h 78"/>
                <a:gd name="T24" fmla="*/ 38 w 94"/>
                <a:gd name="T25" fmla="*/ 77 h 78"/>
                <a:gd name="T26" fmla="*/ 94 w 94"/>
                <a:gd name="T27" fmla="*/ 36 h 78"/>
                <a:gd name="T28" fmla="*/ 76 w 94"/>
                <a:gd name="T29" fmla="*/ 1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" h="78">
                  <a:moveTo>
                    <a:pt x="76" y="14"/>
                  </a:moveTo>
                  <a:cubicBezTo>
                    <a:pt x="69" y="17"/>
                    <a:pt x="69" y="17"/>
                    <a:pt x="69" y="17"/>
                  </a:cubicBezTo>
                  <a:cubicBezTo>
                    <a:pt x="63" y="19"/>
                    <a:pt x="56" y="18"/>
                    <a:pt x="51" y="13"/>
                  </a:cubicBezTo>
                  <a:cubicBezTo>
                    <a:pt x="49" y="11"/>
                    <a:pt x="46" y="8"/>
                    <a:pt x="44" y="7"/>
                  </a:cubicBezTo>
                  <a:cubicBezTo>
                    <a:pt x="39" y="4"/>
                    <a:pt x="27" y="0"/>
                    <a:pt x="23" y="1"/>
                  </a:cubicBezTo>
                  <a:cubicBezTo>
                    <a:pt x="20" y="2"/>
                    <a:pt x="23" y="8"/>
                    <a:pt x="27" y="10"/>
                  </a:cubicBezTo>
                  <a:cubicBezTo>
                    <a:pt x="30" y="12"/>
                    <a:pt x="35" y="14"/>
                    <a:pt x="39" y="17"/>
                  </a:cubicBezTo>
                  <a:cubicBezTo>
                    <a:pt x="42" y="20"/>
                    <a:pt x="28" y="35"/>
                    <a:pt x="21" y="40"/>
                  </a:cubicBezTo>
                  <a:cubicBezTo>
                    <a:pt x="14" y="45"/>
                    <a:pt x="0" y="46"/>
                    <a:pt x="1" y="53"/>
                  </a:cubicBezTo>
                  <a:cubicBezTo>
                    <a:pt x="2" y="59"/>
                    <a:pt x="12" y="56"/>
                    <a:pt x="12" y="56"/>
                  </a:cubicBezTo>
                  <a:cubicBezTo>
                    <a:pt x="12" y="56"/>
                    <a:pt x="12" y="63"/>
                    <a:pt x="22" y="64"/>
                  </a:cubicBezTo>
                  <a:cubicBezTo>
                    <a:pt x="22" y="64"/>
                    <a:pt x="23" y="70"/>
                    <a:pt x="29" y="71"/>
                  </a:cubicBezTo>
                  <a:cubicBezTo>
                    <a:pt x="29" y="71"/>
                    <a:pt x="31" y="78"/>
                    <a:pt x="38" y="77"/>
                  </a:cubicBezTo>
                  <a:cubicBezTo>
                    <a:pt x="45" y="76"/>
                    <a:pt x="66" y="74"/>
                    <a:pt x="94" y="36"/>
                  </a:cubicBezTo>
                  <a:lnTo>
                    <a:pt x="76" y="14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3" name="îṧḷíḍê"/>
            <p:cNvSpPr/>
            <p:nvPr/>
          </p:nvSpPr>
          <p:spPr bwMode="auto">
            <a:xfrm>
              <a:off x="6902451" y="2519363"/>
              <a:ext cx="615950" cy="1027113"/>
            </a:xfrm>
            <a:custGeom>
              <a:avLst/>
              <a:gdLst>
                <a:gd name="T0" fmla="*/ 184 w 201"/>
                <a:gd name="T1" fmla="*/ 0 h 335"/>
                <a:gd name="T2" fmla="*/ 187 w 201"/>
                <a:gd name="T3" fmla="*/ 204 h 335"/>
                <a:gd name="T4" fmla="*/ 22 w 201"/>
                <a:gd name="T5" fmla="*/ 335 h 335"/>
                <a:gd name="T6" fmla="*/ 0 w 201"/>
                <a:gd name="T7" fmla="*/ 308 h 335"/>
                <a:gd name="T8" fmla="*/ 140 w 201"/>
                <a:gd name="T9" fmla="*/ 185 h 335"/>
                <a:gd name="T10" fmla="*/ 144 w 201"/>
                <a:gd name="T11" fmla="*/ 71 h 335"/>
                <a:gd name="T12" fmla="*/ 184 w 201"/>
                <a:gd name="T13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335">
                  <a:moveTo>
                    <a:pt x="184" y="0"/>
                  </a:moveTo>
                  <a:cubicBezTo>
                    <a:pt x="184" y="0"/>
                    <a:pt x="201" y="148"/>
                    <a:pt x="187" y="204"/>
                  </a:cubicBezTo>
                  <a:cubicBezTo>
                    <a:pt x="173" y="259"/>
                    <a:pt x="22" y="335"/>
                    <a:pt x="22" y="33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115" y="223"/>
                    <a:pt x="140" y="185"/>
                  </a:cubicBezTo>
                  <a:cubicBezTo>
                    <a:pt x="144" y="71"/>
                    <a:pt x="144" y="71"/>
                    <a:pt x="144" y="71"/>
                  </a:cubicBezTo>
                  <a:cubicBezTo>
                    <a:pt x="144" y="71"/>
                    <a:pt x="148" y="35"/>
                    <a:pt x="184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4" name="iSļïdé"/>
            <p:cNvSpPr/>
            <p:nvPr/>
          </p:nvSpPr>
          <p:spPr bwMode="auto">
            <a:xfrm>
              <a:off x="8520113" y="5276850"/>
              <a:ext cx="115888" cy="134938"/>
            </a:xfrm>
            <a:custGeom>
              <a:avLst/>
              <a:gdLst>
                <a:gd name="T0" fmla="*/ 68 w 73"/>
                <a:gd name="T1" fmla="*/ 4 h 85"/>
                <a:gd name="T2" fmla="*/ 73 w 73"/>
                <a:gd name="T3" fmla="*/ 83 h 85"/>
                <a:gd name="T4" fmla="*/ 8 w 73"/>
                <a:gd name="T5" fmla="*/ 85 h 85"/>
                <a:gd name="T6" fmla="*/ 0 w 73"/>
                <a:gd name="T7" fmla="*/ 0 h 85"/>
                <a:gd name="T8" fmla="*/ 68 w 73"/>
                <a:gd name="T9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5">
                  <a:moveTo>
                    <a:pt x="68" y="4"/>
                  </a:moveTo>
                  <a:lnTo>
                    <a:pt x="73" y="83"/>
                  </a:lnTo>
                  <a:lnTo>
                    <a:pt x="8" y="85"/>
                  </a:lnTo>
                  <a:lnTo>
                    <a:pt x="0" y="0"/>
                  </a:lnTo>
                  <a:lnTo>
                    <a:pt x="68" y="4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5" name="îṣļîḍê"/>
            <p:cNvSpPr/>
            <p:nvPr/>
          </p:nvSpPr>
          <p:spPr bwMode="auto">
            <a:xfrm>
              <a:off x="8326438" y="5375275"/>
              <a:ext cx="334963" cy="244475"/>
            </a:xfrm>
            <a:custGeom>
              <a:avLst/>
              <a:gdLst>
                <a:gd name="T0" fmla="*/ 87 w 109"/>
                <a:gd name="T1" fmla="*/ 5 h 80"/>
                <a:gd name="T2" fmla="*/ 65 w 109"/>
                <a:gd name="T3" fmla="*/ 1 h 80"/>
                <a:gd name="T4" fmla="*/ 20 w 109"/>
                <a:gd name="T5" fmla="*/ 41 h 80"/>
                <a:gd name="T6" fmla="*/ 13 w 109"/>
                <a:gd name="T7" fmla="*/ 77 h 80"/>
                <a:gd name="T8" fmla="*/ 105 w 109"/>
                <a:gd name="T9" fmla="*/ 63 h 80"/>
                <a:gd name="T10" fmla="*/ 106 w 109"/>
                <a:gd name="T11" fmla="*/ 12 h 80"/>
                <a:gd name="T12" fmla="*/ 87 w 109"/>
                <a:gd name="T13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80">
                  <a:moveTo>
                    <a:pt x="87" y="5"/>
                  </a:moveTo>
                  <a:cubicBezTo>
                    <a:pt x="87" y="5"/>
                    <a:pt x="70" y="1"/>
                    <a:pt x="65" y="1"/>
                  </a:cubicBezTo>
                  <a:cubicBezTo>
                    <a:pt x="61" y="2"/>
                    <a:pt x="30" y="38"/>
                    <a:pt x="20" y="41"/>
                  </a:cubicBezTo>
                  <a:cubicBezTo>
                    <a:pt x="0" y="45"/>
                    <a:pt x="2" y="75"/>
                    <a:pt x="13" y="77"/>
                  </a:cubicBezTo>
                  <a:cubicBezTo>
                    <a:pt x="48" y="80"/>
                    <a:pt x="105" y="63"/>
                    <a:pt x="105" y="63"/>
                  </a:cubicBezTo>
                  <a:cubicBezTo>
                    <a:pt x="105" y="63"/>
                    <a:pt x="109" y="24"/>
                    <a:pt x="106" y="12"/>
                  </a:cubicBezTo>
                  <a:cubicBezTo>
                    <a:pt x="104" y="0"/>
                    <a:pt x="97" y="8"/>
                    <a:pt x="87" y="5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6" name="îṥḷídé"/>
            <p:cNvSpPr/>
            <p:nvPr/>
          </p:nvSpPr>
          <p:spPr bwMode="auto">
            <a:xfrm>
              <a:off x="8424863" y="5438775"/>
              <a:ext cx="95250" cy="55563"/>
            </a:xfrm>
            <a:custGeom>
              <a:avLst/>
              <a:gdLst>
                <a:gd name="T0" fmla="*/ 28 w 31"/>
                <a:gd name="T1" fmla="*/ 18 h 18"/>
                <a:gd name="T2" fmla="*/ 30 w 31"/>
                <a:gd name="T3" fmla="*/ 18 h 18"/>
                <a:gd name="T4" fmla="*/ 31 w 31"/>
                <a:gd name="T5" fmla="*/ 15 h 18"/>
                <a:gd name="T6" fmla="*/ 17 w 31"/>
                <a:gd name="T7" fmla="*/ 3 h 18"/>
                <a:gd name="T8" fmla="*/ 1 w 31"/>
                <a:gd name="T9" fmla="*/ 6 h 18"/>
                <a:gd name="T10" fmla="*/ 0 w 31"/>
                <a:gd name="T11" fmla="*/ 9 h 18"/>
                <a:gd name="T12" fmla="*/ 4 w 31"/>
                <a:gd name="T13" fmla="*/ 9 h 18"/>
                <a:gd name="T14" fmla="*/ 15 w 31"/>
                <a:gd name="T15" fmla="*/ 8 h 18"/>
                <a:gd name="T16" fmla="*/ 27 w 31"/>
                <a:gd name="T17" fmla="*/ 17 h 18"/>
                <a:gd name="T18" fmla="*/ 28 w 31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8">
                  <a:moveTo>
                    <a:pt x="28" y="18"/>
                  </a:moveTo>
                  <a:cubicBezTo>
                    <a:pt x="29" y="18"/>
                    <a:pt x="30" y="18"/>
                    <a:pt x="30" y="18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0" y="14"/>
                    <a:pt x="24" y="6"/>
                    <a:pt x="17" y="3"/>
                  </a:cubicBezTo>
                  <a:cubicBezTo>
                    <a:pt x="7" y="0"/>
                    <a:pt x="1" y="6"/>
                    <a:pt x="1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3" y="10"/>
                    <a:pt x="4" y="9"/>
                  </a:cubicBezTo>
                  <a:cubicBezTo>
                    <a:pt x="4" y="9"/>
                    <a:pt x="9" y="5"/>
                    <a:pt x="15" y="8"/>
                  </a:cubicBezTo>
                  <a:cubicBezTo>
                    <a:pt x="21" y="10"/>
                    <a:pt x="27" y="17"/>
                    <a:pt x="27" y="17"/>
                  </a:cubicBezTo>
                  <a:cubicBezTo>
                    <a:pt x="27" y="18"/>
                    <a:pt x="28" y="18"/>
                    <a:pt x="28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7" name="îŝḷîďê"/>
            <p:cNvSpPr/>
            <p:nvPr/>
          </p:nvSpPr>
          <p:spPr bwMode="auto">
            <a:xfrm>
              <a:off x="8443913" y="5414963"/>
              <a:ext cx="96838" cy="58738"/>
            </a:xfrm>
            <a:custGeom>
              <a:avLst/>
              <a:gdLst>
                <a:gd name="T0" fmla="*/ 29 w 32"/>
                <a:gd name="T1" fmla="*/ 19 h 19"/>
                <a:gd name="T2" fmla="*/ 30 w 32"/>
                <a:gd name="T3" fmla="*/ 18 h 19"/>
                <a:gd name="T4" fmla="*/ 31 w 32"/>
                <a:gd name="T5" fmla="*/ 15 h 19"/>
                <a:gd name="T6" fmla="*/ 17 w 32"/>
                <a:gd name="T7" fmla="*/ 4 h 19"/>
                <a:gd name="T8" fmla="*/ 1 w 32"/>
                <a:gd name="T9" fmla="*/ 6 h 19"/>
                <a:gd name="T10" fmla="*/ 1 w 32"/>
                <a:gd name="T11" fmla="*/ 10 h 19"/>
                <a:gd name="T12" fmla="*/ 4 w 32"/>
                <a:gd name="T13" fmla="*/ 10 h 19"/>
                <a:gd name="T14" fmla="*/ 16 w 32"/>
                <a:gd name="T15" fmla="*/ 8 h 19"/>
                <a:gd name="T16" fmla="*/ 27 w 32"/>
                <a:gd name="T17" fmla="*/ 18 h 19"/>
                <a:gd name="T18" fmla="*/ 29 w 32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9">
                  <a:moveTo>
                    <a:pt x="29" y="19"/>
                  </a:moveTo>
                  <a:cubicBezTo>
                    <a:pt x="29" y="19"/>
                    <a:pt x="30" y="19"/>
                    <a:pt x="30" y="18"/>
                  </a:cubicBezTo>
                  <a:cubicBezTo>
                    <a:pt x="31" y="18"/>
                    <a:pt x="32" y="16"/>
                    <a:pt x="31" y="15"/>
                  </a:cubicBezTo>
                  <a:cubicBezTo>
                    <a:pt x="31" y="15"/>
                    <a:pt x="25" y="6"/>
                    <a:pt x="17" y="4"/>
                  </a:cubicBezTo>
                  <a:cubicBezTo>
                    <a:pt x="8" y="0"/>
                    <a:pt x="1" y="6"/>
                    <a:pt x="1" y="6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2" y="11"/>
                    <a:pt x="3" y="11"/>
                    <a:pt x="4" y="10"/>
                  </a:cubicBezTo>
                  <a:cubicBezTo>
                    <a:pt x="4" y="10"/>
                    <a:pt x="9" y="6"/>
                    <a:pt x="16" y="8"/>
                  </a:cubicBezTo>
                  <a:cubicBezTo>
                    <a:pt x="22" y="10"/>
                    <a:pt x="27" y="18"/>
                    <a:pt x="27" y="18"/>
                  </a:cubicBezTo>
                  <a:cubicBezTo>
                    <a:pt x="27" y="18"/>
                    <a:pt x="28" y="19"/>
                    <a:pt x="29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8" name="iŝḻïḓê"/>
            <p:cNvSpPr/>
            <p:nvPr/>
          </p:nvSpPr>
          <p:spPr bwMode="auto">
            <a:xfrm>
              <a:off x="8397876" y="5457825"/>
              <a:ext cx="96838" cy="58738"/>
            </a:xfrm>
            <a:custGeom>
              <a:avLst/>
              <a:gdLst>
                <a:gd name="T0" fmla="*/ 28 w 32"/>
                <a:gd name="T1" fmla="*/ 19 h 19"/>
                <a:gd name="T2" fmla="*/ 30 w 32"/>
                <a:gd name="T3" fmla="*/ 18 h 19"/>
                <a:gd name="T4" fmla="*/ 31 w 32"/>
                <a:gd name="T5" fmla="*/ 15 h 19"/>
                <a:gd name="T6" fmla="*/ 17 w 32"/>
                <a:gd name="T7" fmla="*/ 4 h 19"/>
                <a:gd name="T8" fmla="*/ 1 w 32"/>
                <a:gd name="T9" fmla="*/ 6 h 19"/>
                <a:gd name="T10" fmla="*/ 1 w 32"/>
                <a:gd name="T11" fmla="*/ 10 h 19"/>
                <a:gd name="T12" fmla="*/ 4 w 32"/>
                <a:gd name="T13" fmla="*/ 10 h 19"/>
                <a:gd name="T14" fmla="*/ 16 w 32"/>
                <a:gd name="T15" fmla="*/ 8 h 19"/>
                <a:gd name="T16" fmla="*/ 27 w 32"/>
                <a:gd name="T17" fmla="*/ 18 h 19"/>
                <a:gd name="T18" fmla="*/ 28 w 32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9">
                  <a:moveTo>
                    <a:pt x="28" y="19"/>
                  </a:moveTo>
                  <a:cubicBezTo>
                    <a:pt x="29" y="19"/>
                    <a:pt x="30" y="19"/>
                    <a:pt x="30" y="18"/>
                  </a:cubicBezTo>
                  <a:cubicBezTo>
                    <a:pt x="31" y="17"/>
                    <a:pt x="32" y="16"/>
                    <a:pt x="31" y="15"/>
                  </a:cubicBezTo>
                  <a:cubicBezTo>
                    <a:pt x="31" y="15"/>
                    <a:pt x="24" y="6"/>
                    <a:pt x="17" y="4"/>
                  </a:cubicBezTo>
                  <a:cubicBezTo>
                    <a:pt x="7" y="0"/>
                    <a:pt x="1" y="6"/>
                    <a:pt x="1" y="6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1" y="11"/>
                    <a:pt x="3" y="11"/>
                    <a:pt x="4" y="10"/>
                  </a:cubicBezTo>
                  <a:cubicBezTo>
                    <a:pt x="4" y="10"/>
                    <a:pt x="9" y="5"/>
                    <a:pt x="16" y="8"/>
                  </a:cubicBezTo>
                  <a:cubicBezTo>
                    <a:pt x="21" y="10"/>
                    <a:pt x="27" y="18"/>
                    <a:pt x="27" y="18"/>
                  </a:cubicBezTo>
                  <a:cubicBezTo>
                    <a:pt x="27" y="18"/>
                    <a:pt x="28" y="19"/>
                    <a:pt x="2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9" name="íṥḻîdè"/>
            <p:cNvSpPr/>
            <p:nvPr/>
          </p:nvSpPr>
          <p:spPr bwMode="auto">
            <a:xfrm>
              <a:off x="8250238" y="3648075"/>
              <a:ext cx="411163" cy="1677988"/>
            </a:xfrm>
            <a:custGeom>
              <a:avLst/>
              <a:gdLst>
                <a:gd name="T0" fmla="*/ 0 w 134"/>
                <a:gd name="T1" fmla="*/ 29 h 547"/>
                <a:gd name="T2" fmla="*/ 2 w 134"/>
                <a:gd name="T3" fmla="*/ 55 h 547"/>
                <a:gd name="T4" fmla="*/ 3 w 134"/>
                <a:gd name="T5" fmla="*/ 69 h 547"/>
                <a:gd name="T6" fmla="*/ 25 w 134"/>
                <a:gd name="T7" fmla="*/ 290 h 547"/>
                <a:gd name="T8" fmla="*/ 78 w 134"/>
                <a:gd name="T9" fmla="*/ 547 h 547"/>
                <a:gd name="T10" fmla="*/ 120 w 134"/>
                <a:gd name="T11" fmla="*/ 545 h 547"/>
                <a:gd name="T12" fmla="*/ 124 w 134"/>
                <a:gd name="T13" fmla="*/ 545 h 547"/>
                <a:gd name="T14" fmla="*/ 134 w 134"/>
                <a:gd name="T15" fmla="*/ 545 h 547"/>
                <a:gd name="T16" fmla="*/ 118 w 134"/>
                <a:gd name="T17" fmla="*/ 356 h 547"/>
                <a:gd name="T18" fmla="*/ 107 w 134"/>
                <a:gd name="T19" fmla="*/ 75 h 547"/>
                <a:gd name="T20" fmla="*/ 106 w 134"/>
                <a:gd name="T21" fmla="*/ 0 h 547"/>
                <a:gd name="T22" fmla="*/ 0 w 134"/>
                <a:gd name="T23" fmla="*/ 29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547">
                  <a:moveTo>
                    <a:pt x="0" y="29"/>
                  </a:moveTo>
                  <a:cubicBezTo>
                    <a:pt x="0" y="29"/>
                    <a:pt x="1" y="39"/>
                    <a:pt x="2" y="55"/>
                  </a:cubicBezTo>
                  <a:cubicBezTo>
                    <a:pt x="2" y="59"/>
                    <a:pt x="3" y="64"/>
                    <a:pt x="3" y="69"/>
                  </a:cubicBezTo>
                  <a:cubicBezTo>
                    <a:pt x="7" y="123"/>
                    <a:pt x="16" y="221"/>
                    <a:pt x="25" y="290"/>
                  </a:cubicBezTo>
                  <a:cubicBezTo>
                    <a:pt x="38" y="387"/>
                    <a:pt x="78" y="547"/>
                    <a:pt x="78" y="547"/>
                  </a:cubicBezTo>
                  <a:cubicBezTo>
                    <a:pt x="120" y="545"/>
                    <a:pt x="120" y="545"/>
                    <a:pt x="120" y="545"/>
                  </a:cubicBezTo>
                  <a:cubicBezTo>
                    <a:pt x="124" y="545"/>
                    <a:pt x="124" y="545"/>
                    <a:pt x="124" y="545"/>
                  </a:cubicBezTo>
                  <a:cubicBezTo>
                    <a:pt x="134" y="545"/>
                    <a:pt x="134" y="545"/>
                    <a:pt x="134" y="545"/>
                  </a:cubicBezTo>
                  <a:cubicBezTo>
                    <a:pt x="134" y="545"/>
                    <a:pt x="127" y="444"/>
                    <a:pt x="118" y="356"/>
                  </a:cubicBezTo>
                  <a:cubicBezTo>
                    <a:pt x="112" y="298"/>
                    <a:pt x="109" y="162"/>
                    <a:pt x="107" y="75"/>
                  </a:cubicBezTo>
                  <a:cubicBezTo>
                    <a:pt x="106" y="31"/>
                    <a:pt x="106" y="0"/>
                    <a:pt x="106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0" name="íşḷîďe"/>
            <p:cNvSpPr/>
            <p:nvPr/>
          </p:nvSpPr>
          <p:spPr bwMode="auto">
            <a:xfrm>
              <a:off x="8250238" y="3648075"/>
              <a:ext cx="328613" cy="249238"/>
            </a:xfrm>
            <a:custGeom>
              <a:avLst/>
              <a:gdLst>
                <a:gd name="T0" fmla="*/ 0 w 107"/>
                <a:gd name="T1" fmla="*/ 29 h 81"/>
                <a:gd name="T2" fmla="*/ 2 w 107"/>
                <a:gd name="T3" fmla="*/ 55 h 81"/>
                <a:gd name="T4" fmla="*/ 4 w 107"/>
                <a:gd name="T5" fmla="*/ 80 h 81"/>
                <a:gd name="T6" fmla="*/ 107 w 107"/>
                <a:gd name="T7" fmla="*/ 75 h 81"/>
                <a:gd name="T8" fmla="*/ 106 w 107"/>
                <a:gd name="T9" fmla="*/ 0 h 81"/>
                <a:gd name="T10" fmla="*/ 0 w 107"/>
                <a:gd name="T11" fmla="*/ 2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81">
                  <a:moveTo>
                    <a:pt x="0" y="29"/>
                  </a:moveTo>
                  <a:cubicBezTo>
                    <a:pt x="0" y="29"/>
                    <a:pt x="1" y="39"/>
                    <a:pt x="2" y="55"/>
                  </a:cubicBezTo>
                  <a:cubicBezTo>
                    <a:pt x="2" y="59"/>
                    <a:pt x="4" y="75"/>
                    <a:pt x="4" y="80"/>
                  </a:cubicBezTo>
                  <a:cubicBezTo>
                    <a:pt x="23" y="81"/>
                    <a:pt x="82" y="78"/>
                    <a:pt x="107" y="75"/>
                  </a:cubicBezTo>
                  <a:cubicBezTo>
                    <a:pt x="106" y="31"/>
                    <a:pt x="106" y="0"/>
                    <a:pt x="106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1" name="íṧlîďê"/>
            <p:cNvSpPr/>
            <p:nvPr/>
          </p:nvSpPr>
          <p:spPr bwMode="auto">
            <a:xfrm>
              <a:off x="8504238" y="3813175"/>
              <a:ext cx="127000" cy="1506538"/>
            </a:xfrm>
            <a:custGeom>
              <a:avLst/>
              <a:gdLst>
                <a:gd name="T0" fmla="*/ 0 w 41"/>
                <a:gd name="T1" fmla="*/ 0 h 491"/>
                <a:gd name="T2" fmla="*/ 37 w 41"/>
                <a:gd name="T3" fmla="*/ 491 h 491"/>
                <a:gd name="T4" fmla="*/ 41 w 41"/>
                <a:gd name="T5" fmla="*/ 491 h 491"/>
                <a:gd name="T6" fmla="*/ 5 w 41"/>
                <a:gd name="T7" fmla="*/ 0 h 491"/>
                <a:gd name="T8" fmla="*/ 0 w 41"/>
                <a:gd name="T9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91">
                  <a:moveTo>
                    <a:pt x="0" y="0"/>
                  </a:moveTo>
                  <a:cubicBezTo>
                    <a:pt x="1" y="4"/>
                    <a:pt x="4" y="318"/>
                    <a:pt x="37" y="491"/>
                  </a:cubicBezTo>
                  <a:cubicBezTo>
                    <a:pt x="41" y="491"/>
                    <a:pt x="41" y="491"/>
                    <a:pt x="41" y="491"/>
                  </a:cubicBezTo>
                  <a:cubicBezTo>
                    <a:pt x="8" y="319"/>
                    <a:pt x="5" y="4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2" name="ï$ḷiḓé"/>
            <p:cNvSpPr/>
            <p:nvPr/>
          </p:nvSpPr>
          <p:spPr bwMode="auto">
            <a:xfrm>
              <a:off x="7856538" y="5329238"/>
              <a:ext cx="111125" cy="125413"/>
            </a:xfrm>
            <a:custGeom>
              <a:avLst/>
              <a:gdLst>
                <a:gd name="T0" fmla="*/ 0 w 70"/>
                <a:gd name="T1" fmla="*/ 8 h 79"/>
                <a:gd name="T2" fmla="*/ 2 w 70"/>
                <a:gd name="T3" fmla="*/ 79 h 79"/>
                <a:gd name="T4" fmla="*/ 68 w 70"/>
                <a:gd name="T5" fmla="*/ 75 h 79"/>
                <a:gd name="T6" fmla="*/ 70 w 70"/>
                <a:gd name="T7" fmla="*/ 0 h 79"/>
                <a:gd name="T8" fmla="*/ 0 w 70"/>
                <a:gd name="T9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9">
                  <a:moveTo>
                    <a:pt x="0" y="8"/>
                  </a:moveTo>
                  <a:lnTo>
                    <a:pt x="2" y="79"/>
                  </a:lnTo>
                  <a:lnTo>
                    <a:pt x="68" y="75"/>
                  </a:lnTo>
                  <a:lnTo>
                    <a:pt x="70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3" name="iṡ1îḑè"/>
            <p:cNvSpPr/>
            <p:nvPr/>
          </p:nvSpPr>
          <p:spPr bwMode="auto">
            <a:xfrm>
              <a:off x="7602538" y="5418138"/>
              <a:ext cx="398463" cy="204788"/>
            </a:xfrm>
            <a:custGeom>
              <a:avLst/>
              <a:gdLst>
                <a:gd name="T0" fmla="*/ 93 w 130"/>
                <a:gd name="T1" fmla="*/ 10 h 67"/>
                <a:gd name="T2" fmla="*/ 80 w 130"/>
                <a:gd name="T3" fmla="*/ 1 h 67"/>
                <a:gd name="T4" fmla="*/ 15 w 130"/>
                <a:gd name="T5" fmla="*/ 41 h 67"/>
                <a:gd name="T6" fmla="*/ 6 w 130"/>
                <a:gd name="T7" fmla="*/ 61 h 67"/>
                <a:gd name="T8" fmla="*/ 127 w 130"/>
                <a:gd name="T9" fmla="*/ 57 h 67"/>
                <a:gd name="T10" fmla="*/ 126 w 130"/>
                <a:gd name="T11" fmla="*/ 11 h 67"/>
                <a:gd name="T12" fmla="*/ 93 w 130"/>
                <a:gd name="T13" fmla="*/ 1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7">
                  <a:moveTo>
                    <a:pt x="93" y="10"/>
                  </a:moveTo>
                  <a:cubicBezTo>
                    <a:pt x="93" y="10"/>
                    <a:pt x="86" y="1"/>
                    <a:pt x="80" y="1"/>
                  </a:cubicBezTo>
                  <a:cubicBezTo>
                    <a:pt x="74" y="2"/>
                    <a:pt x="30" y="38"/>
                    <a:pt x="15" y="41"/>
                  </a:cubicBezTo>
                  <a:cubicBezTo>
                    <a:pt x="0" y="44"/>
                    <a:pt x="3" y="55"/>
                    <a:pt x="6" y="61"/>
                  </a:cubicBezTo>
                  <a:cubicBezTo>
                    <a:pt x="8" y="67"/>
                    <a:pt x="127" y="57"/>
                    <a:pt x="127" y="57"/>
                  </a:cubicBezTo>
                  <a:cubicBezTo>
                    <a:pt x="127" y="57"/>
                    <a:pt x="130" y="22"/>
                    <a:pt x="126" y="11"/>
                  </a:cubicBezTo>
                  <a:cubicBezTo>
                    <a:pt x="122" y="0"/>
                    <a:pt x="105" y="13"/>
                    <a:pt x="93" y="1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4" name="îŝḻîdê"/>
            <p:cNvSpPr/>
            <p:nvPr/>
          </p:nvSpPr>
          <p:spPr bwMode="auto">
            <a:xfrm>
              <a:off x="7737476" y="5470525"/>
              <a:ext cx="85725" cy="57150"/>
            </a:xfrm>
            <a:custGeom>
              <a:avLst/>
              <a:gdLst>
                <a:gd name="T0" fmla="*/ 25 w 28"/>
                <a:gd name="T1" fmla="*/ 18 h 19"/>
                <a:gd name="T2" fmla="*/ 26 w 28"/>
                <a:gd name="T3" fmla="*/ 18 h 19"/>
                <a:gd name="T4" fmla="*/ 27 w 28"/>
                <a:gd name="T5" fmla="*/ 15 h 19"/>
                <a:gd name="T6" fmla="*/ 16 w 28"/>
                <a:gd name="T7" fmla="*/ 4 h 19"/>
                <a:gd name="T8" fmla="*/ 1 w 28"/>
                <a:gd name="T9" fmla="*/ 5 h 19"/>
                <a:gd name="T10" fmla="*/ 0 w 28"/>
                <a:gd name="T11" fmla="*/ 8 h 19"/>
                <a:gd name="T12" fmla="*/ 3 w 28"/>
                <a:gd name="T13" fmla="*/ 8 h 19"/>
                <a:gd name="T14" fmla="*/ 14 w 28"/>
                <a:gd name="T15" fmla="*/ 8 h 19"/>
                <a:gd name="T16" fmla="*/ 23 w 28"/>
                <a:gd name="T17" fmla="*/ 17 h 19"/>
                <a:gd name="T18" fmla="*/ 25 w 28"/>
                <a:gd name="T1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25" y="18"/>
                  </a:moveTo>
                  <a:cubicBezTo>
                    <a:pt x="25" y="19"/>
                    <a:pt x="26" y="18"/>
                    <a:pt x="26" y="18"/>
                  </a:cubicBezTo>
                  <a:cubicBezTo>
                    <a:pt x="27" y="18"/>
                    <a:pt x="28" y="16"/>
                    <a:pt x="27" y="15"/>
                  </a:cubicBezTo>
                  <a:cubicBezTo>
                    <a:pt x="27" y="15"/>
                    <a:pt x="22" y="7"/>
                    <a:pt x="16" y="4"/>
                  </a:cubicBezTo>
                  <a:cubicBezTo>
                    <a:pt x="7" y="0"/>
                    <a:pt x="1" y="5"/>
                    <a:pt x="1" y="5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1" y="9"/>
                    <a:pt x="2" y="9"/>
                    <a:pt x="3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19" y="10"/>
                    <a:pt x="23" y="17"/>
                    <a:pt x="23" y="17"/>
                  </a:cubicBezTo>
                  <a:cubicBezTo>
                    <a:pt x="24" y="18"/>
                    <a:pt x="24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5" name="ïşľíde"/>
            <p:cNvSpPr/>
            <p:nvPr/>
          </p:nvSpPr>
          <p:spPr bwMode="auto">
            <a:xfrm>
              <a:off x="7754938" y="5451475"/>
              <a:ext cx="85725" cy="55563"/>
            </a:xfrm>
            <a:custGeom>
              <a:avLst/>
              <a:gdLst>
                <a:gd name="T0" fmla="*/ 25 w 28"/>
                <a:gd name="T1" fmla="*/ 18 h 18"/>
                <a:gd name="T2" fmla="*/ 27 w 28"/>
                <a:gd name="T3" fmla="*/ 18 h 18"/>
                <a:gd name="T4" fmla="*/ 27 w 28"/>
                <a:gd name="T5" fmla="*/ 15 h 18"/>
                <a:gd name="T6" fmla="*/ 16 w 28"/>
                <a:gd name="T7" fmla="*/ 4 h 18"/>
                <a:gd name="T8" fmla="*/ 1 w 28"/>
                <a:gd name="T9" fmla="*/ 5 h 18"/>
                <a:gd name="T10" fmla="*/ 1 w 28"/>
                <a:gd name="T11" fmla="*/ 8 h 18"/>
                <a:gd name="T12" fmla="*/ 4 w 28"/>
                <a:gd name="T13" fmla="*/ 8 h 18"/>
                <a:gd name="T14" fmla="*/ 14 w 28"/>
                <a:gd name="T15" fmla="*/ 8 h 18"/>
                <a:gd name="T16" fmla="*/ 24 w 28"/>
                <a:gd name="T17" fmla="*/ 17 h 18"/>
                <a:gd name="T18" fmla="*/ 25 w 28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8">
                  <a:moveTo>
                    <a:pt x="25" y="18"/>
                  </a:moveTo>
                  <a:cubicBezTo>
                    <a:pt x="26" y="18"/>
                    <a:pt x="26" y="18"/>
                    <a:pt x="27" y="18"/>
                  </a:cubicBezTo>
                  <a:cubicBezTo>
                    <a:pt x="28" y="17"/>
                    <a:pt x="28" y="16"/>
                    <a:pt x="27" y="15"/>
                  </a:cubicBezTo>
                  <a:cubicBezTo>
                    <a:pt x="27" y="15"/>
                    <a:pt x="22" y="7"/>
                    <a:pt x="16" y="4"/>
                  </a:cubicBezTo>
                  <a:cubicBezTo>
                    <a:pt x="8" y="0"/>
                    <a:pt x="1" y="4"/>
                    <a:pt x="1" y="5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1" y="9"/>
                    <a:pt x="3" y="9"/>
                    <a:pt x="4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19" y="10"/>
                    <a:pt x="24" y="17"/>
                    <a:pt x="24" y="17"/>
                  </a:cubicBezTo>
                  <a:cubicBezTo>
                    <a:pt x="24" y="18"/>
                    <a:pt x="25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6" name="ï$ḷïḋe"/>
            <p:cNvSpPr/>
            <p:nvPr/>
          </p:nvSpPr>
          <p:spPr bwMode="auto">
            <a:xfrm>
              <a:off x="7708901" y="5484813"/>
              <a:ext cx="85725" cy="58738"/>
            </a:xfrm>
            <a:custGeom>
              <a:avLst/>
              <a:gdLst>
                <a:gd name="T0" fmla="*/ 25 w 28"/>
                <a:gd name="T1" fmla="*/ 18 h 19"/>
                <a:gd name="T2" fmla="*/ 27 w 28"/>
                <a:gd name="T3" fmla="*/ 18 h 19"/>
                <a:gd name="T4" fmla="*/ 28 w 28"/>
                <a:gd name="T5" fmla="*/ 15 h 19"/>
                <a:gd name="T6" fmla="*/ 16 w 28"/>
                <a:gd name="T7" fmla="*/ 4 h 19"/>
                <a:gd name="T8" fmla="*/ 1 w 28"/>
                <a:gd name="T9" fmla="*/ 5 h 19"/>
                <a:gd name="T10" fmla="*/ 1 w 28"/>
                <a:gd name="T11" fmla="*/ 8 h 19"/>
                <a:gd name="T12" fmla="*/ 4 w 28"/>
                <a:gd name="T13" fmla="*/ 8 h 19"/>
                <a:gd name="T14" fmla="*/ 14 w 28"/>
                <a:gd name="T15" fmla="*/ 8 h 19"/>
                <a:gd name="T16" fmla="*/ 24 w 28"/>
                <a:gd name="T17" fmla="*/ 17 h 19"/>
                <a:gd name="T18" fmla="*/ 25 w 28"/>
                <a:gd name="T1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25" y="18"/>
                  </a:moveTo>
                  <a:cubicBezTo>
                    <a:pt x="26" y="19"/>
                    <a:pt x="26" y="19"/>
                    <a:pt x="27" y="18"/>
                  </a:cubicBezTo>
                  <a:cubicBezTo>
                    <a:pt x="28" y="18"/>
                    <a:pt x="28" y="16"/>
                    <a:pt x="28" y="15"/>
                  </a:cubicBezTo>
                  <a:cubicBezTo>
                    <a:pt x="27" y="15"/>
                    <a:pt x="23" y="7"/>
                    <a:pt x="16" y="4"/>
                  </a:cubicBezTo>
                  <a:cubicBezTo>
                    <a:pt x="8" y="0"/>
                    <a:pt x="1" y="5"/>
                    <a:pt x="1" y="5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1" y="9"/>
                    <a:pt x="3" y="9"/>
                    <a:pt x="4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20" y="10"/>
                    <a:pt x="24" y="17"/>
                    <a:pt x="24" y="17"/>
                  </a:cubicBezTo>
                  <a:cubicBezTo>
                    <a:pt x="24" y="18"/>
                    <a:pt x="25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7" name="îṥḷidè"/>
            <p:cNvSpPr/>
            <p:nvPr/>
          </p:nvSpPr>
          <p:spPr bwMode="auto">
            <a:xfrm>
              <a:off x="7789863" y="3700463"/>
              <a:ext cx="477838" cy="1668463"/>
            </a:xfrm>
            <a:custGeom>
              <a:avLst/>
              <a:gdLst>
                <a:gd name="T0" fmla="*/ 16 w 156"/>
                <a:gd name="T1" fmla="*/ 544 h 544"/>
                <a:gd name="T2" fmla="*/ 50 w 156"/>
                <a:gd name="T3" fmla="*/ 542 h 544"/>
                <a:gd name="T4" fmla="*/ 55 w 156"/>
                <a:gd name="T5" fmla="*/ 542 h 544"/>
                <a:gd name="T6" fmla="*/ 63 w 156"/>
                <a:gd name="T7" fmla="*/ 541 h 544"/>
                <a:gd name="T8" fmla="*/ 91 w 156"/>
                <a:gd name="T9" fmla="*/ 285 h 544"/>
                <a:gd name="T10" fmla="*/ 141 w 156"/>
                <a:gd name="T11" fmla="*/ 67 h 544"/>
                <a:gd name="T12" fmla="*/ 153 w 156"/>
                <a:gd name="T13" fmla="*/ 23 h 544"/>
                <a:gd name="T14" fmla="*/ 156 w 156"/>
                <a:gd name="T15" fmla="*/ 11 h 544"/>
                <a:gd name="T16" fmla="*/ 40 w 156"/>
                <a:gd name="T17" fmla="*/ 0 h 544"/>
                <a:gd name="T18" fmla="*/ 39 w 156"/>
                <a:gd name="T19" fmla="*/ 7 h 544"/>
                <a:gd name="T20" fmla="*/ 34 w 156"/>
                <a:gd name="T21" fmla="*/ 57 h 544"/>
                <a:gd name="T22" fmla="*/ 11 w 156"/>
                <a:gd name="T23" fmla="*/ 262 h 544"/>
                <a:gd name="T24" fmla="*/ 16 w 156"/>
                <a:gd name="T2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544">
                  <a:moveTo>
                    <a:pt x="16" y="544"/>
                  </a:moveTo>
                  <a:cubicBezTo>
                    <a:pt x="50" y="542"/>
                    <a:pt x="50" y="542"/>
                    <a:pt x="50" y="542"/>
                  </a:cubicBezTo>
                  <a:cubicBezTo>
                    <a:pt x="55" y="542"/>
                    <a:pt x="55" y="542"/>
                    <a:pt x="55" y="542"/>
                  </a:cubicBezTo>
                  <a:cubicBezTo>
                    <a:pt x="63" y="541"/>
                    <a:pt x="63" y="541"/>
                    <a:pt x="63" y="541"/>
                  </a:cubicBezTo>
                  <a:cubicBezTo>
                    <a:pt x="63" y="541"/>
                    <a:pt x="84" y="339"/>
                    <a:pt x="91" y="285"/>
                  </a:cubicBezTo>
                  <a:cubicBezTo>
                    <a:pt x="97" y="238"/>
                    <a:pt x="123" y="132"/>
                    <a:pt x="141" y="67"/>
                  </a:cubicBezTo>
                  <a:cubicBezTo>
                    <a:pt x="146" y="48"/>
                    <a:pt x="150" y="33"/>
                    <a:pt x="153" y="23"/>
                  </a:cubicBezTo>
                  <a:cubicBezTo>
                    <a:pt x="155" y="15"/>
                    <a:pt x="156" y="11"/>
                    <a:pt x="156" y="1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2"/>
                    <a:pt x="39" y="7"/>
                  </a:cubicBezTo>
                  <a:cubicBezTo>
                    <a:pt x="38" y="16"/>
                    <a:pt x="36" y="34"/>
                    <a:pt x="34" y="57"/>
                  </a:cubicBezTo>
                  <a:cubicBezTo>
                    <a:pt x="26" y="118"/>
                    <a:pt x="15" y="214"/>
                    <a:pt x="11" y="262"/>
                  </a:cubicBezTo>
                  <a:cubicBezTo>
                    <a:pt x="0" y="387"/>
                    <a:pt x="16" y="544"/>
                    <a:pt x="16" y="544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8" name="iśḷiḍê"/>
            <p:cNvSpPr/>
            <p:nvPr/>
          </p:nvSpPr>
          <p:spPr bwMode="auto">
            <a:xfrm>
              <a:off x="7893051" y="3721100"/>
              <a:ext cx="366713" cy="184150"/>
            </a:xfrm>
            <a:custGeom>
              <a:avLst/>
              <a:gdLst>
                <a:gd name="T0" fmla="*/ 0 w 119"/>
                <a:gd name="T1" fmla="*/ 50 h 60"/>
                <a:gd name="T2" fmla="*/ 107 w 119"/>
                <a:gd name="T3" fmla="*/ 60 h 60"/>
                <a:gd name="T4" fmla="*/ 119 w 119"/>
                <a:gd name="T5" fmla="*/ 16 h 60"/>
                <a:gd name="T6" fmla="*/ 5 w 119"/>
                <a:gd name="T7" fmla="*/ 0 h 60"/>
                <a:gd name="T8" fmla="*/ 0 w 119"/>
                <a:gd name="T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60">
                  <a:moveTo>
                    <a:pt x="0" y="50"/>
                  </a:moveTo>
                  <a:cubicBezTo>
                    <a:pt x="107" y="60"/>
                    <a:pt x="107" y="60"/>
                    <a:pt x="107" y="60"/>
                  </a:cubicBezTo>
                  <a:cubicBezTo>
                    <a:pt x="112" y="41"/>
                    <a:pt x="116" y="26"/>
                    <a:pt x="119" y="1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9"/>
                    <a:pt x="2" y="27"/>
                    <a:pt x="0" y="50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9" name="íṧlíďe"/>
            <p:cNvSpPr/>
            <p:nvPr/>
          </p:nvSpPr>
          <p:spPr bwMode="auto">
            <a:xfrm>
              <a:off x="7942263" y="3851275"/>
              <a:ext cx="239713" cy="1511300"/>
            </a:xfrm>
            <a:custGeom>
              <a:avLst/>
              <a:gdLst>
                <a:gd name="T0" fmla="*/ 0 w 78"/>
                <a:gd name="T1" fmla="*/ 493 h 493"/>
                <a:gd name="T2" fmla="*/ 5 w 78"/>
                <a:gd name="T3" fmla="*/ 493 h 493"/>
                <a:gd name="T4" fmla="*/ 25 w 78"/>
                <a:gd name="T5" fmla="*/ 207 h 493"/>
                <a:gd name="T6" fmla="*/ 78 w 78"/>
                <a:gd name="T7" fmla="*/ 1 h 493"/>
                <a:gd name="T8" fmla="*/ 74 w 78"/>
                <a:gd name="T9" fmla="*/ 0 h 493"/>
                <a:gd name="T10" fmla="*/ 21 w 78"/>
                <a:gd name="T11" fmla="*/ 207 h 493"/>
                <a:gd name="T12" fmla="*/ 0 w 78"/>
                <a:gd name="T13" fmla="*/ 49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93">
                  <a:moveTo>
                    <a:pt x="0" y="493"/>
                  </a:moveTo>
                  <a:cubicBezTo>
                    <a:pt x="5" y="493"/>
                    <a:pt x="5" y="493"/>
                    <a:pt x="5" y="493"/>
                  </a:cubicBezTo>
                  <a:cubicBezTo>
                    <a:pt x="7" y="430"/>
                    <a:pt x="13" y="274"/>
                    <a:pt x="25" y="207"/>
                  </a:cubicBezTo>
                  <a:cubicBezTo>
                    <a:pt x="41" y="124"/>
                    <a:pt x="77" y="2"/>
                    <a:pt x="78" y="1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3" y="1"/>
                    <a:pt x="37" y="123"/>
                    <a:pt x="21" y="207"/>
                  </a:cubicBezTo>
                  <a:cubicBezTo>
                    <a:pt x="9" y="273"/>
                    <a:pt x="2" y="430"/>
                    <a:pt x="0" y="493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0" name="iṧḷíḓê"/>
            <p:cNvSpPr/>
            <p:nvPr/>
          </p:nvSpPr>
          <p:spPr bwMode="auto">
            <a:xfrm>
              <a:off x="7599363" y="2801938"/>
              <a:ext cx="201613" cy="684213"/>
            </a:xfrm>
            <a:custGeom>
              <a:avLst/>
              <a:gdLst>
                <a:gd name="T0" fmla="*/ 3 w 66"/>
                <a:gd name="T1" fmla="*/ 164 h 223"/>
                <a:gd name="T2" fmla="*/ 65 w 66"/>
                <a:gd name="T3" fmla="*/ 134 h 223"/>
                <a:gd name="T4" fmla="*/ 66 w 66"/>
                <a:gd name="T5" fmla="*/ 103 h 223"/>
                <a:gd name="T6" fmla="*/ 65 w 66"/>
                <a:gd name="T7" fmla="*/ 77 h 223"/>
                <a:gd name="T8" fmla="*/ 64 w 66"/>
                <a:gd name="T9" fmla="*/ 72 h 223"/>
                <a:gd name="T10" fmla="*/ 60 w 66"/>
                <a:gd name="T11" fmla="*/ 38 h 223"/>
                <a:gd name="T12" fmla="*/ 29 w 66"/>
                <a:gd name="T13" fmla="*/ 0 h 223"/>
                <a:gd name="T14" fmla="*/ 21 w 66"/>
                <a:gd name="T15" fmla="*/ 27 h 223"/>
                <a:gd name="T16" fmla="*/ 7 w 66"/>
                <a:gd name="T17" fmla="*/ 84 h 223"/>
                <a:gd name="T18" fmla="*/ 4 w 66"/>
                <a:gd name="T19" fmla="*/ 103 h 223"/>
                <a:gd name="T20" fmla="*/ 3 w 66"/>
                <a:gd name="T21" fmla="*/ 164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223">
                  <a:moveTo>
                    <a:pt x="3" y="164"/>
                  </a:moveTo>
                  <a:cubicBezTo>
                    <a:pt x="13" y="223"/>
                    <a:pt x="61" y="180"/>
                    <a:pt x="65" y="134"/>
                  </a:cubicBezTo>
                  <a:cubicBezTo>
                    <a:pt x="66" y="124"/>
                    <a:pt x="66" y="114"/>
                    <a:pt x="66" y="103"/>
                  </a:cubicBezTo>
                  <a:cubicBezTo>
                    <a:pt x="66" y="94"/>
                    <a:pt x="65" y="85"/>
                    <a:pt x="65" y="77"/>
                  </a:cubicBezTo>
                  <a:cubicBezTo>
                    <a:pt x="65" y="75"/>
                    <a:pt x="64" y="74"/>
                    <a:pt x="64" y="72"/>
                  </a:cubicBezTo>
                  <a:cubicBezTo>
                    <a:pt x="63" y="52"/>
                    <a:pt x="60" y="38"/>
                    <a:pt x="60" y="38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5" y="11"/>
                    <a:pt x="21" y="27"/>
                  </a:cubicBezTo>
                  <a:cubicBezTo>
                    <a:pt x="16" y="43"/>
                    <a:pt x="11" y="63"/>
                    <a:pt x="7" y="84"/>
                  </a:cubicBezTo>
                  <a:cubicBezTo>
                    <a:pt x="6" y="90"/>
                    <a:pt x="5" y="97"/>
                    <a:pt x="4" y="103"/>
                  </a:cubicBezTo>
                  <a:cubicBezTo>
                    <a:pt x="1" y="125"/>
                    <a:pt x="0" y="147"/>
                    <a:pt x="3" y="164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1" name="íṡlîḍé"/>
            <p:cNvSpPr/>
            <p:nvPr/>
          </p:nvSpPr>
          <p:spPr bwMode="auto">
            <a:xfrm>
              <a:off x="7662863" y="2801938"/>
              <a:ext cx="134938" cy="236538"/>
            </a:xfrm>
            <a:custGeom>
              <a:avLst/>
              <a:gdLst>
                <a:gd name="T0" fmla="*/ 0 w 44"/>
                <a:gd name="T1" fmla="*/ 27 h 77"/>
                <a:gd name="T2" fmla="*/ 44 w 44"/>
                <a:gd name="T3" fmla="*/ 77 h 77"/>
                <a:gd name="T4" fmla="*/ 43 w 44"/>
                <a:gd name="T5" fmla="*/ 72 h 77"/>
                <a:gd name="T6" fmla="*/ 39 w 44"/>
                <a:gd name="T7" fmla="*/ 38 h 77"/>
                <a:gd name="T8" fmla="*/ 8 w 44"/>
                <a:gd name="T9" fmla="*/ 0 h 77"/>
                <a:gd name="T10" fmla="*/ 0 w 44"/>
                <a:gd name="T11" fmla="*/ 2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77">
                  <a:moveTo>
                    <a:pt x="0" y="27"/>
                  </a:moveTo>
                  <a:cubicBezTo>
                    <a:pt x="9" y="44"/>
                    <a:pt x="24" y="67"/>
                    <a:pt x="44" y="77"/>
                  </a:cubicBezTo>
                  <a:cubicBezTo>
                    <a:pt x="44" y="75"/>
                    <a:pt x="43" y="74"/>
                    <a:pt x="43" y="72"/>
                  </a:cubicBezTo>
                  <a:cubicBezTo>
                    <a:pt x="42" y="52"/>
                    <a:pt x="39" y="38"/>
                    <a:pt x="39" y="3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4" y="11"/>
                    <a:pt x="0" y="27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2" name="ïṩlïďe"/>
            <p:cNvSpPr/>
            <p:nvPr/>
          </p:nvSpPr>
          <p:spPr bwMode="auto">
            <a:xfrm>
              <a:off x="7610476" y="3022600"/>
              <a:ext cx="190500" cy="115888"/>
            </a:xfrm>
            <a:custGeom>
              <a:avLst/>
              <a:gdLst>
                <a:gd name="T0" fmla="*/ 0 w 62"/>
                <a:gd name="T1" fmla="*/ 31 h 38"/>
                <a:gd name="T2" fmla="*/ 62 w 62"/>
                <a:gd name="T3" fmla="*/ 31 h 38"/>
                <a:gd name="T4" fmla="*/ 60 w 62"/>
                <a:gd name="T5" fmla="*/ 0 h 38"/>
                <a:gd name="T6" fmla="*/ 3 w 62"/>
                <a:gd name="T7" fmla="*/ 12 h 38"/>
                <a:gd name="T8" fmla="*/ 0 w 62"/>
                <a:gd name="T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8">
                  <a:moveTo>
                    <a:pt x="0" y="31"/>
                  </a:moveTo>
                  <a:cubicBezTo>
                    <a:pt x="12" y="38"/>
                    <a:pt x="48" y="35"/>
                    <a:pt x="62" y="31"/>
                  </a:cubicBezTo>
                  <a:cubicBezTo>
                    <a:pt x="62" y="20"/>
                    <a:pt x="61" y="9"/>
                    <a:pt x="60" y="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8"/>
                    <a:pt x="1" y="25"/>
                    <a:pt x="0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3" name="îṩḷíḑê"/>
            <p:cNvSpPr/>
            <p:nvPr/>
          </p:nvSpPr>
          <p:spPr bwMode="auto">
            <a:xfrm>
              <a:off x="8609013" y="2801938"/>
              <a:ext cx="203200" cy="684213"/>
            </a:xfrm>
            <a:custGeom>
              <a:avLst/>
              <a:gdLst>
                <a:gd name="T0" fmla="*/ 63 w 66"/>
                <a:gd name="T1" fmla="*/ 164 h 223"/>
                <a:gd name="T2" fmla="*/ 1 w 66"/>
                <a:gd name="T3" fmla="*/ 134 h 223"/>
                <a:gd name="T4" fmla="*/ 0 w 66"/>
                <a:gd name="T5" fmla="*/ 103 h 223"/>
                <a:gd name="T6" fmla="*/ 1 w 66"/>
                <a:gd name="T7" fmla="*/ 77 h 223"/>
                <a:gd name="T8" fmla="*/ 2 w 66"/>
                <a:gd name="T9" fmla="*/ 72 h 223"/>
                <a:gd name="T10" fmla="*/ 6 w 66"/>
                <a:gd name="T11" fmla="*/ 38 h 223"/>
                <a:gd name="T12" fmla="*/ 37 w 66"/>
                <a:gd name="T13" fmla="*/ 0 h 223"/>
                <a:gd name="T14" fmla="*/ 45 w 66"/>
                <a:gd name="T15" fmla="*/ 27 h 223"/>
                <a:gd name="T16" fmla="*/ 58 w 66"/>
                <a:gd name="T17" fmla="*/ 84 h 223"/>
                <a:gd name="T18" fmla="*/ 62 w 66"/>
                <a:gd name="T19" fmla="*/ 103 h 223"/>
                <a:gd name="T20" fmla="*/ 63 w 66"/>
                <a:gd name="T21" fmla="*/ 164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223">
                  <a:moveTo>
                    <a:pt x="63" y="164"/>
                  </a:moveTo>
                  <a:cubicBezTo>
                    <a:pt x="53" y="223"/>
                    <a:pt x="5" y="180"/>
                    <a:pt x="1" y="134"/>
                  </a:cubicBezTo>
                  <a:cubicBezTo>
                    <a:pt x="0" y="124"/>
                    <a:pt x="0" y="114"/>
                    <a:pt x="0" y="103"/>
                  </a:cubicBezTo>
                  <a:cubicBezTo>
                    <a:pt x="0" y="94"/>
                    <a:pt x="1" y="85"/>
                    <a:pt x="1" y="77"/>
                  </a:cubicBezTo>
                  <a:cubicBezTo>
                    <a:pt x="1" y="75"/>
                    <a:pt x="1" y="74"/>
                    <a:pt x="2" y="72"/>
                  </a:cubicBezTo>
                  <a:cubicBezTo>
                    <a:pt x="3" y="52"/>
                    <a:pt x="6" y="38"/>
                    <a:pt x="6" y="38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41" y="11"/>
                    <a:pt x="45" y="27"/>
                  </a:cubicBezTo>
                  <a:cubicBezTo>
                    <a:pt x="49" y="43"/>
                    <a:pt x="55" y="63"/>
                    <a:pt x="58" y="84"/>
                  </a:cubicBezTo>
                  <a:cubicBezTo>
                    <a:pt x="60" y="90"/>
                    <a:pt x="61" y="97"/>
                    <a:pt x="62" y="103"/>
                  </a:cubicBezTo>
                  <a:cubicBezTo>
                    <a:pt x="65" y="125"/>
                    <a:pt x="66" y="147"/>
                    <a:pt x="63" y="164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4" name="iṧľîde"/>
            <p:cNvSpPr/>
            <p:nvPr/>
          </p:nvSpPr>
          <p:spPr bwMode="auto">
            <a:xfrm>
              <a:off x="8612188" y="2801938"/>
              <a:ext cx="134938" cy="236538"/>
            </a:xfrm>
            <a:custGeom>
              <a:avLst/>
              <a:gdLst>
                <a:gd name="T0" fmla="*/ 44 w 44"/>
                <a:gd name="T1" fmla="*/ 27 h 77"/>
                <a:gd name="T2" fmla="*/ 0 w 44"/>
                <a:gd name="T3" fmla="*/ 77 h 77"/>
                <a:gd name="T4" fmla="*/ 1 w 44"/>
                <a:gd name="T5" fmla="*/ 72 h 77"/>
                <a:gd name="T6" fmla="*/ 5 w 44"/>
                <a:gd name="T7" fmla="*/ 38 h 77"/>
                <a:gd name="T8" fmla="*/ 36 w 44"/>
                <a:gd name="T9" fmla="*/ 0 h 77"/>
                <a:gd name="T10" fmla="*/ 44 w 44"/>
                <a:gd name="T11" fmla="*/ 2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77">
                  <a:moveTo>
                    <a:pt x="44" y="27"/>
                  </a:moveTo>
                  <a:cubicBezTo>
                    <a:pt x="35" y="44"/>
                    <a:pt x="20" y="67"/>
                    <a:pt x="0" y="77"/>
                  </a:cubicBezTo>
                  <a:cubicBezTo>
                    <a:pt x="0" y="75"/>
                    <a:pt x="0" y="74"/>
                    <a:pt x="1" y="72"/>
                  </a:cubicBezTo>
                  <a:cubicBezTo>
                    <a:pt x="2" y="52"/>
                    <a:pt x="5" y="38"/>
                    <a:pt x="5" y="38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40" y="11"/>
                    <a:pt x="44" y="27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5" name="ïṡľîḑè"/>
            <p:cNvSpPr/>
            <p:nvPr/>
          </p:nvSpPr>
          <p:spPr bwMode="auto">
            <a:xfrm>
              <a:off x="8609013" y="3022600"/>
              <a:ext cx="190500" cy="115888"/>
            </a:xfrm>
            <a:custGeom>
              <a:avLst/>
              <a:gdLst>
                <a:gd name="T0" fmla="*/ 62 w 62"/>
                <a:gd name="T1" fmla="*/ 31 h 38"/>
                <a:gd name="T2" fmla="*/ 0 w 62"/>
                <a:gd name="T3" fmla="*/ 31 h 38"/>
                <a:gd name="T4" fmla="*/ 2 w 62"/>
                <a:gd name="T5" fmla="*/ 0 h 38"/>
                <a:gd name="T6" fmla="*/ 58 w 62"/>
                <a:gd name="T7" fmla="*/ 12 h 38"/>
                <a:gd name="T8" fmla="*/ 62 w 62"/>
                <a:gd name="T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8">
                  <a:moveTo>
                    <a:pt x="62" y="31"/>
                  </a:moveTo>
                  <a:cubicBezTo>
                    <a:pt x="50" y="38"/>
                    <a:pt x="14" y="35"/>
                    <a:pt x="0" y="31"/>
                  </a:cubicBezTo>
                  <a:cubicBezTo>
                    <a:pt x="0" y="20"/>
                    <a:pt x="1" y="9"/>
                    <a:pt x="2" y="0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60" y="18"/>
                    <a:pt x="61" y="25"/>
                    <a:pt x="62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6" name="íśḷïḓé"/>
            <p:cNvSpPr/>
            <p:nvPr/>
          </p:nvSpPr>
          <p:spPr bwMode="auto">
            <a:xfrm>
              <a:off x="7635876" y="2519363"/>
              <a:ext cx="214313" cy="500063"/>
            </a:xfrm>
            <a:custGeom>
              <a:avLst/>
              <a:gdLst>
                <a:gd name="T0" fmla="*/ 52 w 70"/>
                <a:gd name="T1" fmla="*/ 0 h 163"/>
                <a:gd name="T2" fmla="*/ 0 w 70"/>
                <a:gd name="T3" fmla="*/ 106 h 163"/>
                <a:gd name="T4" fmla="*/ 58 w 70"/>
                <a:gd name="T5" fmla="*/ 163 h 163"/>
                <a:gd name="T6" fmla="*/ 69 w 70"/>
                <a:gd name="T7" fmla="*/ 128 h 163"/>
                <a:gd name="T8" fmla="*/ 52 w 70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3">
                  <a:moveTo>
                    <a:pt x="52" y="0"/>
                  </a:moveTo>
                  <a:cubicBezTo>
                    <a:pt x="52" y="0"/>
                    <a:pt x="7" y="79"/>
                    <a:pt x="0" y="106"/>
                  </a:cubicBezTo>
                  <a:cubicBezTo>
                    <a:pt x="0" y="106"/>
                    <a:pt x="30" y="157"/>
                    <a:pt x="58" y="163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69" y="128"/>
                    <a:pt x="70" y="19"/>
                    <a:pt x="52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7" name="íṡḻiḍe"/>
            <p:cNvSpPr/>
            <p:nvPr/>
          </p:nvSpPr>
          <p:spPr bwMode="auto">
            <a:xfrm>
              <a:off x="7794626" y="2393950"/>
              <a:ext cx="836613" cy="1468438"/>
            </a:xfrm>
            <a:custGeom>
              <a:avLst/>
              <a:gdLst>
                <a:gd name="T0" fmla="*/ 103 w 272"/>
                <a:gd name="T1" fmla="*/ 0 h 479"/>
                <a:gd name="T2" fmla="*/ 0 w 272"/>
                <a:gd name="T3" fmla="*/ 41 h 479"/>
                <a:gd name="T4" fmla="*/ 29 w 272"/>
                <a:gd name="T5" fmla="*/ 286 h 479"/>
                <a:gd name="T6" fmla="*/ 18 w 272"/>
                <a:gd name="T7" fmla="*/ 455 h 479"/>
                <a:gd name="T8" fmla="*/ 261 w 272"/>
                <a:gd name="T9" fmla="*/ 450 h 479"/>
                <a:gd name="T10" fmla="*/ 250 w 272"/>
                <a:gd name="T11" fmla="*/ 41 h 479"/>
                <a:gd name="T12" fmla="*/ 150 w 272"/>
                <a:gd name="T13" fmla="*/ 0 h 479"/>
                <a:gd name="T14" fmla="*/ 103 w 272"/>
                <a:gd name="T15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2" h="479">
                  <a:moveTo>
                    <a:pt x="103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21" y="218"/>
                    <a:pt x="29" y="286"/>
                  </a:cubicBezTo>
                  <a:cubicBezTo>
                    <a:pt x="37" y="354"/>
                    <a:pt x="18" y="455"/>
                    <a:pt x="18" y="455"/>
                  </a:cubicBezTo>
                  <a:cubicBezTo>
                    <a:pt x="18" y="455"/>
                    <a:pt x="178" y="479"/>
                    <a:pt x="261" y="450"/>
                  </a:cubicBezTo>
                  <a:cubicBezTo>
                    <a:pt x="272" y="354"/>
                    <a:pt x="263" y="200"/>
                    <a:pt x="250" y="41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8" name="îśḻiḓè"/>
            <p:cNvSpPr/>
            <p:nvPr/>
          </p:nvSpPr>
          <p:spPr bwMode="auto">
            <a:xfrm>
              <a:off x="8034338" y="2946400"/>
              <a:ext cx="233363" cy="146050"/>
            </a:xfrm>
            <a:custGeom>
              <a:avLst/>
              <a:gdLst>
                <a:gd name="T0" fmla="*/ 1 w 76"/>
                <a:gd name="T1" fmla="*/ 5 h 48"/>
                <a:gd name="T2" fmla="*/ 73 w 76"/>
                <a:gd name="T3" fmla="*/ 47 h 48"/>
                <a:gd name="T4" fmla="*/ 75 w 76"/>
                <a:gd name="T5" fmla="*/ 46 h 48"/>
                <a:gd name="T6" fmla="*/ 75 w 76"/>
                <a:gd name="T7" fmla="*/ 45 h 48"/>
                <a:gd name="T8" fmla="*/ 74 w 76"/>
                <a:gd name="T9" fmla="*/ 43 h 48"/>
                <a:gd name="T10" fmla="*/ 4 w 76"/>
                <a:gd name="T11" fmla="*/ 2 h 48"/>
                <a:gd name="T12" fmla="*/ 0 w 76"/>
                <a:gd name="T13" fmla="*/ 3 h 48"/>
                <a:gd name="T14" fmla="*/ 0 w 76"/>
                <a:gd name="T15" fmla="*/ 3 h 48"/>
                <a:gd name="T16" fmla="*/ 1 w 76"/>
                <a:gd name="T17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8">
                  <a:moveTo>
                    <a:pt x="1" y="5"/>
                  </a:moveTo>
                  <a:cubicBezTo>
                    <a:pt x="17" y="22"/>
                    <a:pt x="40" y="38"/>
                    <a:pt x="73" y="47"/>
                  </a:cubicBezTo>
                  <a:cubicBezTo>
                    <a:pt x="74" y="48"/>
                    <a:pt x="75" y="47"/>
                    <a:pt x="75" y="46"/>
                  </a:cubicBezTo>
                  <a:cubicBezTo>
                    <a:pt x="75" y="46"/>
                    <a:pt x="75" y="45"/>
                    <a:pt x="75" y="45"/>
                  </a:cubicBezTo>
                  <a:cubicBezTo>
                    <a:pt x="76" y="44"/>
                    <a:pt x="75" y="43"/>
                    <a:pt x="74" y="43"/>
                  </a:cubicBezTo>
                  <a:cubicBezTo>
                    <a:pt x="42" y="34"/>
                    <a:pt x="20" y="18"/>
                    <a:pt x="4" y="2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9" name="îṧlïḍê"/>
            <p:cNvSpPr/>
            <p:nvPr/>
          </p:nvSpPr>
          <p:spPr bwMode="auto">
            <a:xfrm>
              <a:off x="8037513" y="2854325"/>
              <a:ext cx="173038" cy="128588"/>
            </a:xfrm>
            <a:custGeom>
              <a:avLst/>
              <a:gdLst>
                <a:gd name="T0" fmla="*/ 0 w 56"/>
                <a:gd name="T1" fmla="*/ 2 h 42"/>
                <a:gd name="T2" fmla="*/ 0 w 56"/>
                <a:gd name="T3" fmla="*/ 2 h 42"/>
                <a:gd name="T4" fmla="*/ 1 w 56"/>
                <a:gd name="T5" fmla="*/ 3 h 42"/>
                <a:gd name="T6" fmla="*/ 4 w 56"/>
                <a:gd name="T7" fmla="*/ 9 h 42"/>
                <a:gd name="T8" fmla="*/ 53 w 56"/>
                <a:gd name="T9" fmla="*/ 42 h 42"/>
                <a:gd name="T10" fmla="*/ 54 w 56"/>
                <a:gd name="T11" fmla="*/ 42 h 42"/>
                <a:gd name="T12" fmla="*/ 55 w 56"/>
                <a:gd name="T13" fmla="*/ 41 h 42"/>
                <a:gd name="T14" fmla="*/ 54 w 56"/>
                <a:gd name="T15" fmla="*/ 38 h 42"/>
                <a:gd name="T16" fmla="*/ 4 w 56"/>
                <a:gd name="T17" fmla="*/ 1 h 42"/>
                <a:gd name="T18" fmla="*/ 0 w 56"/>
                <a:gd name="T1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5"/>
                    <a:pt x="3" y="7"/>
                    <a:pt x="4" y="9"/>
                  </a:cubicBezTo>
                  <a:cubicBezTo>
                    <a:pt x="12" y="20"/>
                    <a:pt x="27" y="35"/>
                    <a:pt x="53" y="42"/>
                  </a:cubicBezTo>
                  <a:cubicBezTo>
                    <a:pt x="53" y="42"/>
                    <a:pt x="53" y="42"/>
                    <a:pt x="54" y="42"/>
                  </a:cubicBezTo>
                  <a:cubicBezTo>
                    <a:pt x="54" y="42"/>
                    <a:pt x="55" y="42"/>
                    <a:pt x="55" y="41"/>
                  </a:cubicBezTo>
                  <a:cubicBezTo>
                    <a:pt x="56" y="40"/>
                    <a:pt x="55" y="39"/>
                    <a:pt x="54" y="38"/>
                  </a:cubicBezTo>
                  <a:cubicBezTo>
                    <a:pt x="26" y="31"/>
                    <a:pt x="11" y="14"/>
                    <a:pt x="4" y="1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0" name="îšliďê"/>
            <p:cNvSpPr/>
            <p:nvPr/>
          </p:nvSpPr>
          <p:spPr bwMode="auto">
            <a:xfrm>
              <a:off x="8050213" y="2436813"/>
              <a:ext cx="257175" cy="158750"/>
            </a:xfrm>
            <a:custGeom>
              <a:avLst/>
              <a:gdLst>
                <a:gd name="T0" fmla="*/ 0 w 84"/>
                <a:gd name="T1" fmla="*/ 50 h 52"/>
                <a:gd name="T2" fmla="*/ 0 w 84"/>
                <a:gd name="T3" fmla="*/ 50 h 52"/>
                <a:gd name="T4" fmla="*/ 2 w 84"/>
                <a:gd name="T5" fmla="*/ 52 h 52"/>
                <a:gd name="T6" fmla="*/ 57 w 84"/>
                <a:gd name="T7" fmla="*/ 28 h 52"/>
                <a:gd name="T8" fmla="*/ 83 w 84"/>
                <a:gd name="T9" fmla="*/ 3 h 52"/>
                <a:gd name="T10" fmla="*/ 83 w 84"/>
                <a:gd name="T11" fmla="*/ 1 h 52"/>
                <a:gd name="T12" fmla="*/ 80 w 84"/>
                <a:gd name="T13" fmla="*/ 1 h 52"/>
                <a:gd name="T14" fmla="*/ 2 w 84"/>
                <a:gd name="T15" fmla="*/ 48 h 52"/>
                <a:gd name="T16" fmla="*/ 0 w 84"/>
                <a:gd name="T17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52">
                  <a:moveTo>
                    <a:pt x="0" y="50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2"/>
                    <a:pt x="2" y="52"/>
                  </a:cubicBezTo>
                  <a:cubicBezTo>
                    <a:pt x="26" y="48"/>
                    <a:pt x="44" y="37"/>
                    <a:pt x="57" y="28"/>
                  </a:cubicBezTo>
                  <a:cubicBezTo>
                    <a:pt x="74" y="16"/>
                    <a:pt x="83" y="4"/>
                    <a:pt x="83" y="3"/>
                  </a:cubicBezTo>
                  <a:cubicBezTo>
                    <a:pt x="84" y="3"/>
                    <a:pt x="83" y="1"/>
                    <a:pt x="83" y="1"/>
                  </a:cubicBezTo>
                  <a:cubicBezTo>
                    <a:pt x="82" y="0"/>
                    <a:pt x="80" y="0"/>
                    <a:pt x="80" y="1"/>
                  </a:cubicBezTo>
                  <a:cubicBezTo>
                    <a:pt x="80" y="1"/>
                    <a:pt x="51" y="39"/>
                    <a:pt x="2" y="48"/>
                  </a:cubicBezTo>
                  <a:cubicBezTo>
                    <a:pt x="1" y="49"/>
                    <a:pt x="0" y="49"/>
                    <a:pt x="0" y="5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1" name="iśḻïḑé"/>
            <p:cNvSpPr/>
            <p:nvPr/>
          </p:nvSpPr>
          <p:spPr bwMode="auto">
            <a:xfrm>
              <a:off x="8477251" y="2519363"/>
              <a:ext cx="282575" cy="466725"/>
            </a:xfrm>
            <a:custGeom>
              <a:avLst/>
              <a:gdLst>
                <a:gd name="T0" fmla="*/ 28 w 92"/>
                <a:gd name="T1" fmla="*/ 0 h 152"/>
                <a:gd name="T2" fmla="*/ 92 w 92"/>
                <a:gd name="T3" fmla="*/ 93 h 152"/>
                <a:gd name="T4" fmla="*/ 35 w 92"/>
                <a:gd name="T5" fmla="*/ 152 h 152"/>
                <a:gd name="T6" fmla="*/ 3 w 92"/>
                <a:gd name="T7" fmla="*/ 75 h 152"/>
                <a:gd name="T8" fmla="*/ 28 w 92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2">
                  <a:moveTo>
                    <a:pt x="28" y="0"/>
                  </a:moveTo>
                  <a:cubicBezTo>
                    <a:pt x="92" y="93"/>
                    <a:pt x="92" y="93"/>
                    <a:pt x="92" y="93"/>
                  </a:cubicBezTo>
                  <a:cubicBezTo>
                    <a:pt x="92" y="93"/>
                    <a:pt x="63" y="146"/>
                    <a:pt x="35" y="152"/>
                  </a:cubicBezTo>
                  <a:cubicBezTo>
                    <a:pt x="35" y="152"/>
                    <a:pt x="6" y="101"/>
                    <a:pt x="3" y="75"/>
                  </a:cubicBezTo>
                  <a:cubicBezTo>
                    <a:pt x="0" y="49"/>
                    <a:pt x="18" y="2"/>
                    <a:pt x="28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2" name="íṧḷide"/>
            <p:cNvSpPr/>
            <p:nvPr/>
          </p:nvSpPr>
          <p:spPr bwMode="auto">
            <a:xfrm>
              <a:off x="7997826" y="1881188"/>
              <a:ext cx="365125" cy="384175"/>
            </a:xfrm>
            <a:custGeom>
              <a:avLst/>
              <a:gdLst>
                <a:gd name="T0" fmla="*/ 0 w 119"/>
                <a:gd name="T1" fmla="*/ 65 h 125"/>
                <a:gd name="T2" fmla="*/ 58 w 119"/>
                <a:gd name="T3" fmla="*/ 125 h 125"/>
                <a:gd name="T4" fmla="*/ 119 w 119"/>
                <a:gd name="T5" fmla="*/ 63 h 125"/>
                <a:gd name="T6" fmla="*/ 62 w 119"/>
                <a:gd name="T7" fmla="*/ 0 h 125"/>
                <a:gd name="T8" fmla="*/ 0 w 119"/>
                <a:gd name="T9" fmla="*/ 6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5">
                  <a:moveTo>
                    <a:pt x="0" y="65"/>
                  </a:moveTo>
                  <a:cubicBezTo>
                    <a:pt x="0" y="101"/>
                    <a:pt x="22" y="125"/>
                    <a:pt x="58" y="125"/>
                  </a:cubicBezTo>
                  <a:cubicBezTo>
                    <a:pt x="94" y="125"/>
                    <a:pt x="119" y="99"/>
                    <a:pt x="119" y="63"/>
                  </a:cubicBezTo>
                  <a:cubicBezTo>
                    <a:pt x="119" y="27"/>
                    <a:pt x="98" y="0"/>
                    <a:pt x="62" y="0"/>
                  </a:cubicBezTo>
                  <a:cubicBezTo>
                    <a:pt x="19" y="0"/>
                    <a:pt x="0" y="29"/>
                    <a:pt x="0" y="65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3" name="ïṧľídê"/>
            <p:cNvSpPr/>
            <p:nvPr/>
          </p:nvSpPr>
          <p:spPr bwMode="auto">
            <a:xfrm>
              <a:off x="7924801" y="1778000"/>
              <a:ext cx="463550" cy="276225"/>
            </a:xfrm>
            <a:custGeom>
              <a:avLst/>
              <a:gdLst>
                <a:gd name="T0" fmla="*/ 26 w 151"/>
                <a:gd name="T1" fmla="*/ 79 h 90"/>
                <a:gd name="T2" fmla="*/ 10 w 151"/>
                <a:gd name="T3" fmla="*/ 40 h 90"/>
                <a:gd name="T4" fmla="*/ 37 w 151"/>
                <a:gd name="T5" fmla="*/ 27 h 90"/>
                <a:gd name="T6" fmla="*/ 59 w 151"/>
                <a:gd name="T7" fmla="*/ 6 h 90"/>
                <a:gd name="T8" fmla="*/ 91 w 151"/>
                <a:gd name="T9" fmla="*/ 14 h 90"/>
                <a:gd name="T10" fmla="*/ 117 w 151"/>
                <a:gd name="T11" fmla="*/ 27 h 90"/>
                <a:gd name="T12" fmla="*/ 138 w 151"/>
                <a:gd name="T13" fmla="*/ 45 h 90"/>
                <a:gd name="T14" fmla="*/ 145 w 151"/>
                <a:gd name="T15" fmla="*/ 76 h 90"/>
                <a:gd name="T16" fmla="*/ 131 w 151"/>
                <a:gd name="T17" fmla="*/ 83 h 90"/>
                <a:gd name="T18" fmla="*/ 26 w 151"/>
                <a:gd name="T19" fmla="*/ 7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90">
                  <a:moveTo>
                    <a:pt x="26" y="79"/>
                  </a:moveTo>
                  <a:cubicBezTo>
                    <a:pt x="26" y="79"/>
                    <a:pt x="0" y="52"/>
                    <a:pt x="10" y="40"/>
                  </a:cubicBezTo>
                  <a:cubicBezTo>
                    <a:pt x="20" y="27"/>
                    <a:pt x="33" y="39"/>
                    <a:pt x="37" y="27"/>
                  </a:cubicBezTo>
                  <a:cubicBezTo>
                    <a:pt x="41" y="15"/>
                    <a:pt x="42" y="0"/>
                    <a:pt x="59" y="6"/>
                  </a:cubicBezTo>
                  <a:cubicBezTo>
                    <a:pt x="75" y="13"/>
                    <a:pt x="76" y="23"/>
                    <a:pt x="91" y="14"/>
                  </a:cubicBezTo>
                  <a:cubicBezTo>
                    <a:pt x="107" y="5"/>
                    <a:pt x="103" y="20"/>
                    <a:pt x="117" y="27"/>
                  </a:cubicBezTo>
                  <a:cubicBezTo>
                    <a:pt x="130" y="34"/>
                    <a:pt x="140" y="32"/>
                    <a:pt x="138" y="45"/>
                  </a:cubicBezTo>
                  <a:cubicBezTo>
                    <a:pt x="136" y="59"/>
                    <a:pt x="151" y="61"/>
                    <a:pt x="145" y="76"/>
                  </a:cubicBezTo>
                  <a:cubicBezTo>
                    <a:pt x="138" y="90"/>
                    <a:pt x="131" y="83"/>
                    <a:pt x="131" y="83"/>
                  </a:cubicBezTo>
                  <a:lnTo>
                    <a:pt x="26" y="79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4" name="íŝļïdê"/>
            <p:cNvSpPr/>
            <p:nvPr/>
          </p:nvSpPr>
          <p:spPr bwMode="auto">
            <a:xfrm>
              <a:off x="7948613" y="2087563"/>
              <a:ext cx="85725" cy="165100"/>
            </a:xfrm>
            <a:custGeom>
              <a:avLst/>
              <a:gdLst>
                <a:gd name="T0" fmla="*/ 24 w 28"/>
                <a:gd name="T1" fmla="*/ 13 h 54"/>
                <a:gd name="T2" fmla="*/ 7 w 28"/>
                <a:gd name="T3" fmla="*/ 11 h 54"/>
                <a:gd name="T4" fmla="*/ 28 w 28"/>
                <a:gd name="T5" fmla="*/ 46 h 54"/>
                <a:gd name="T6" fmla="*/ 24 w 28"/>
                <a:gd name="T7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4">
                  <a:moveTo>
                    <a:pt x="24" y="13"/>
                  </a:moveTo>
                  <a:cubicBezTo>
                    <a:pt x="24" y="13"/>
                    <a:pt x="14" y="0"/>
                    <a:pt x="7" y="11"/>
                  </a:cubicBezTo>
                  <a:cubicBezTo>
                    <a:pt x="0" y="22"/>
                    <a:pt x="10" y="54"/>
                    <a:pt x="28" y="46"/>
                  </a:cubicBezTo>
                  <a:lnTo>
                    <a:pt x="24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5" name="iṣḻïḍê"/>
            <p:cNvSpPr/>
            <p:nvPr/>
          </p:nvSpPr>
          <p:spPr bwMode="auto">
            <a:xfrm>
              <a:off x="7974013" y="2143125"/>
              <a:ext cx="53975" cy="53975"/>
            </a:xfrm>
            <a:custGeom>
              <a:avLst/>
              <a:gdLst>
                <a:gd name="T0" fmla="*/ 16 w 18"/>
                <a:gd name="T1" fmla="*/ 18 h 18"/>
                <a:gd name="T2" fmla="*/ 15 w 18"/>
                <a:gd name="T3" fmla="*/ 17 h 18"/>
                <a:gd name="T4" fmla="*/ 1 w 18"/>
                <a:gd name="T5" fmla="*/ 3 h 18"/>
                <a:gd name="T6" fmla="*/ 1 w 18"/>
                <a:gd name="T7" fmla="*/ 1 h 18"/>
                <a:gd name="T8" fmla="*/ 3 w 18"/>
                <a:gd name="T9" fmla="*/ 0 h 18"/>
                <a:gd name="T10" fmla="*/ 18 w 18"/>
                <a:gd name="T11" fmla="*/ 16 h 18"/>
                <a:gd name="T12" fmla="*/ 17 w 18"/>
                <a:gd name="T13" fmla="*/ 18 h 18"/>
                <a:gd name="T14" fmla="*/ 16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6" y="18"/>
                  </a:moveTo>
                  <a:cubicBezTo>
                    <a:pt x="16" y="18"/>
                    <a:pt x="15" y="18"/>
                    <a:pt x="15" y="17"/>
                  </a:cubicBezTo>
                  <a:cubicBezTo>
                    <a:pt x="12" y="7"/>
                    <a:pt x="2" y="3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14" y="5"/>
                    <a:pt x="18" y="16"/>
                  </a:cubicBezTo>
                  <a:cubicBezTo>
                    <a:pt x="18" y="17"/>
                    <a:pt x="17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6" name="í$ľïde"/>
            <p:cNvSpPr/>
            <p:nvPr/>
          </p:nvSpPr>
          <p:spPr bwMode="auto">
            <a:xfrm>
              <a:off x="7985126" y="2160588"/>
              <a:ext cx="28575" cy="22225"/>
            </a:xfrm>
            <a:custGeom>
              <a:avLst/>
              <a:gdLst>
                <a:gd name="T0" fmla="*/ 2 w 9"/>
                <a:gd name="T1" fmla="*/ 7 h 7"/>
                <a:gd name="T2" fmla="*/ 1 w 9"/>
                <a:gd name="T3" fmla="*/ 7 h 7"/>
                <a:gd name="T4" fmla="*/ 0 w 9"/>
                <a:gd name="T5" fmla="*/ 5 h 7"/>
                <a:gd name="T6" fmla="*/ 6 w 9"/>
                <a:gd name="T7" fmla="*/ 0 h 7"/>
                <a:gd name="T8" fmla="*/ 8 w 9"/>
                <a:gd name="T9" fmla="*/ 1 h 7"/>
                <a:gd name="T10" fmla="*/ 7 w 9"/>
                <a:gd name="T11" fmla="*/ 3 h 7"/>
                <a:gd name="T12" fmla="*/ 3 w 9"/>
                <a:gd name="T13" fmla="*/ 7 h 7"/>
                <a:gd name="T14" fmla="*/ 2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2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1" y="5"/>
                    <a:pt x="2" y="2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2"/>
                    <a:pt x="8" y="3"/>
                    <a:pt x="7" y="3"/>
                  </a:cubicBezTo>
                  <a:cubicBezTo>
                    <a:pt x="5" y="4"/>
                    <a:pt x="3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7" name="iŝḷíḓê"/>
            <p:cNvSpPr/>
            <p:nvPr/>
          </p:nvSpPr>
          <p:spPr bwMode="auto">
            <a:xfrm>
              <a:off x="8326438" y="2087563"/>
              <a:ext cx="88900" cy="165100"/>
            </a:xfrm>
            <a:custGeom>
              <a:avLst/>
              <a:gdLst>
                <a:gd name="T0" fmla="*/ 4 w 29"/>
                <a:gd name="T1" fmla="*/ 13 h 54"/>
                <a:gd name="T2" fmla="*/ 22 w 29"/>
                <a:gd name="T3" fmla="*/ 11 h 54"/>
                <a:gd name="T4" fmla="*/ 0 w 29"/>
                <a:gd name="T5" fmla="*/ 46 h 54"/>
                <a:gd name="T6" fmla="*/ 4 w 29"/>
                <a:gd name="T7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54">
                  <a:moveTo>
                    <a:pt x="4" y="13"/>
                  </a:moveTo>
                  <a:cubicBezTo>
                    <a:pt x="4" y="13"/>
                    <a:pt x="14" y="0"/>
                    <a:pt x="22" y="11"/>
                  </a:cubicBezTo>
                  <a:cubicBezTo>
                    <a:pt x="29" y="22"/>
                    <a:pt x="19" y="54"/>
                    <a:pt x="0" y="46"/>
                  </a:cubicBezTo>
                  <a:lnTo>
                    <a:pt x="4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8" name="îṥļiďé"/>
            <p:cNvSpPr/>
            <p:nvPr/>
          </p:nvSpPr>
          <p:spPr bwMode="auto">
            <a:xfrm>
              <a:off x="8335963" y="2143125"/>
              <a:ext cx="52388" cy="53975"/>
            </a:xfrm>
            <a:custGeom>
              <a:avLst/>
              <a:gdLst>
                <a:gd name="T0" fmla="*/ 1 w 17"/>
                <a:gd name="T1" fmla="*/ 18 h 18"/>
                <a:gd name="T2" fmla="*/ 3 w 17"/>
                <a:gd name="T3" fmla="*/ 17 h 18"/>
                <a:gd name="T4" fmla="*/ 16 w 17"/>
                <a:gd name="T5" fmla="*/ 3 h 18"/>
                <a:gd name="T6" fmla="*/ 17 w 17"/>
                <a:gd name="T7" fmla="*/ 1 h 18"/>
                <a:gd name="T8" fmla="*/ 15 w 17"/>
                <a:gd name="T9" fmla="*/ 0 h 18"/>
                <a:gd name="T10" fmla="*/ 0 w 17"/>
                <a:gd name="T11" fmla="*/ 16 h 18"/>
                <a:gd name="T12" fmla="*/ 1 w 17"/>
                <a:gd name="T13" fmla="*/ 18 h 18"/>
                <a:gd name="T14" fmla="*/ 1 w 17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8">
                  <a:moveTo>
                    <a:pt x="1" y="18"/>
                  </a:moveTo>
                  <a:cubicBezTo>
                    <a:pt x="2" y="18"/>
                    <a:pt x="3" y="18"/>
                    <a:pt x="3" y="17"/>
                  </a:cubicBezTo>
                  <a:cubicBezTo>
                    <a:pt x="6" y="7"/>
                    <a:pt x="16" y="3"/>
                    <a:pt x="16" y="3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5" y="0"/>
                    <a:pt x="3" y="5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9" name="îsḷíḓè"/>
            <p:cNvSpPr/>
            <p:nvPr/>
          </p:nvSpPr>
          <p:spPr bwMode="auto">
            <a:xfrm>
              <a:off x="8351838" y="2160588"/>
              <a:ext cx="26988" cy="22225"/>
            </a:xfrm>
            <a:custGeom>
              <a:avLst/>
              <a:gdLst>
                <a:gd name="T0" fmla="*/ 7 w 9"/>
                <a:gd name="T1" fmla="*/ 7 h 7"/>
                <a:gd name="T2" fmla="*/ 8 w 9"/>
                <a:gd name="T3" fmla="*/ 7 h 7"/>
                <a:gd name="T4" fmla="*/ 8 w 9"/>
                <a:gd name="T5" fmla="*/ 5 h 7"/>
                <a:gd name="T6" fmla="*/ 2 w 9"/>
                <a:gd name="T7" fmla="*/ 0 h 7"/>
                <a:gd name="T8" fmla="*/ 0 w 9"/>
                <a:gd name="T9" fmla="*/ 1 h 7"/>
                <a:gd name="T10" fmla="*/ 1 w 9"/>
                <a:gd name="T11" fmla="*/ 3 h 7"/>
                <a:gd name="T12" fmla="*/ 6 w 9"/>
                <a:gd name="T13" fmla="*/ 7 h 7"/>
                <a:gd name="T14" fmla="*/ 7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7" y="7"/>
                    <a:pt x="8" y="7"/>
                    <a:pt x="8" y="7"/>
                  </a:cubicBezTo>
                  <a:cubicBezTo>
                    <a:pt x="9" y="7"/>
                    <a:pt x="9" y="6"/>
                    <a:pt x="8" y="5"/>
                  </a:cubicBezTo>
                  <a:cubicBezTo>
                    <a:pt x="8" y="5"/>
                    <a:pt x="6" y="2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" y="4"/>
                    <a:pt x="6" y="7"/>
                    <a:pt x="6" y="7"/>
                  </a:cubicBezTo>
                  <a:cubicBezTo>
                    <a:pt x="6" y="7"/>
                    <a:pt x="6" y="7"/>
                    <a:pt x="7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0" name="íślïḑê"/>
            <p:cNvSpPr/>
            <p:nvPr/>
          </p:nvSpPr>
          <p:spPr bwMode="auto">
            <a:xfrm>
              <a:off x="8112126" y="2314575"/>
              <a:ext cx="144463" cy="158750"/>
            </a:xfrm>
            <a:custGeom>
              <a:avLst/>
              <a:gdLst>
                <a:gd name="T0" fmla="*/ 47 w 47"/>
                <a:gd name="T1" fmla="*/ 0 h 52"/>
                <a:gd name="T2" fmla="*/ 47 w 47"/>
                <a:gd name="T3" fmla="*/ 32 h 52"/>
                <a:gd name="T4" fmla="*/ 18 w 47"/>
                <a:gd name="T5" fmla="*/ 52 h 52"/>
                <a:gd name="T6" fmla="*/ 0 w 47"/>
                <a:gd name="T7" fmla="*/ 34 h 52"/>
                <a:gd name="T8" fmla="*/ 0 w 47"/>
                <a:gd name="T9" fmla="*/ 2 h 52"/>
                <a:gd name="T10" fmla="*/ 47 w 47"/>
                <a:gd name="T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52">
                  <a:moveTo>
                    <a:pt x="47" y="0"/>
                  </a:move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39" y="52"/>
                    <a:pt x="18" y="52"/>
                  </a:cubicBezTo>
                  <a:cubicBezTo>
                    <a:pt x="5" y="52"/>
                    <a:pt x="0" y="34"/>
                    <a:pt x="0" y="34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1" name="îṩľïḑê"/>
            <p:cNvSpPr/>
            <p:nvPr/>
          </p:nvSpPr>
          <p:spPr bwMode="auto">
            <a:xfrm>
              <a:off x="8112126" y="2314575"/>
              <a:ext cx="144463" cy="82550"/>
            </a:xfrm>
            <a:custGeom>
              <a:avLst/>
              <a:gdLst>
                <a:gd name="T0" fmla="*/ 47 w 47"/>
                <a:gd name="T1" fmla="*/ 0 h 27"/>
                <a:gd name="T2" fmla="*/ 47 w 47"/>
                <a:gd name="T3" fmla="*/ 14 h 27"/>
                <a:gd name="T4" fmla="*/ 0 w 47"/>
                <a:gd name="T5" fmla="*/ 23 h 27"/>
                <a:gd name="T6" fmla="*/ 0 w 47"/>
                <a:gd name="T7" fmla="*/ 2 h 27"/>
                <a:gd name="T8" fmla="*/ 47 w 4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7">
                  <a:moveTo>
                    <a:pt x="47" y="0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39" y="24"/>
                    <a:pt x="23" y="27"/>
                    <a:pt x="0" y="23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2" name="îsḷíḋè"/>
            <p:cNvSpPr/>
            <p:nvPr/>
          </p:nvSpPr>
          <p:spPr bwMode="auto">
            <a:xfrm>
              <a:off x="8004176" y="1916113"/>
              <a:ext cx="358775" cy="493713"/>
            </a:xfrm>
            <a:custGeom>
              <a:avLst/>
              <a:gdLst>
                <a:gd name="T0" fmla="*/ 1 w 117"/>
                <a:gd name="T1" fmla="*/ 68 h 161"/>
                <a:gd name="T2" fmla="*/ 4 w 117"/>
                <a:gd name="T3" fmla="*/ 89 h 161"/>
                <a:gd name="T4" fmla="*/ 39 w 117"/>
                <a:gd name="T5" fmla="*/ 144 h 161"/>
                <a:gd name="T6" fmla="*/ 110 w 117"/>
                <a:gd name="T7" fmla="*/ 97 h 161"/>
                <a:gd name="T8" fmla="*/ 112 w 117"/>
                <a:gd name="T9" fmla="*/ 88 h 161"/>
                <a:gd name="T10" fmla="*/ 115 w 117"/>
                <a:gd name="T11" fmla="*/ 69 h 161"/>
                <a:gd name="T12" fmla="*/ 117 w 117"/>
                <a:gd name="T13" fmla="*/ 47 h 161"/>
                <a:gd name="T14" fmla="*/ 95 w 117"/>
                <a:gd name="T15" fmla="*/ 14 h 161"/>
                <a:gd name="T16" fmla="*/ 18 w 117"/>
                <a:gd name="T17" fmla="*/ 16 h 161"/>
                <a:gd name="T18" fmla="*/ 0 w 117"/>
                <a:gd name="T19" fmla="*/ 45 h 161"/>
                <a:gd name="T20" fmla="*/ 1 w 117"/>
                <a:gd name="T21" fmla="*/ 6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61">
                  <a:moveTo>
                    <a:pt x="1" y="68"/>
                  </a:moveTo>
                  <a:cubicBezTo>
                    <a:pt x="2" y="75"/>
                    <a:pt x="2" y="82"/>
                    <a:pt x="4" y="89"/>
                  </a:cubicBezTo>
                  <a:cubicBezTo>
                    <a:pt x="8" y="113"/>
                    <a:pt x="18" y="137"/>
                    <a:pt x="39" y="144"/>
                  </a:cubicBezTo>
                  <a:cubicBezTo>
                    <a:pt x="86" y="161"/>
                    <a:pt x="104" y="120"/>
                    <a:pt x="110" y="97"/>
                  </a:cubicBezTo>
                  <a:cubicBezTo>
                    <a:pt x="111" y="94"/>
                    <a:pt x="112" y="91"/>
                    <a:pt x="112" y="88"/>
                  </a:cubicBezTo>
                  <a:cubicBezTo>
                    <a:pt x="113" y="82"/>
                    <a:pt x="114" y="76"/>
                    <a:pt x="115" y="69"/>
                  </a:cubicBezTo>
                  <a:cubicBezTo>
                    <a:pt x="116" y="62"/>
                    <a:pt x="116" y="54"/>
                    <a:pt x="117" y="47"/>
                  </a:cubicBezTo>
                  <a:cubicBezTo>
                    <a:pt x="117" y="32"/>
                    <a:pt x="109" y="19"/>
                    <a:pt x="95" y="14"/>
                  </a:cubicBezTo>
                  <a:cubicBezTo>
                    <a:pt x="75" y="6"/>
                    <a:pt x="46" y="0"/>
                    <a:pt x="18" y="16"/>
                  </a:cubicBezTo>
                  <a:cubicBezTo>
                    <a:pt x="7" y="22"/>
                    <a:pt x="1" y="33"/>
                    <a:pt x="0" y="45"/>
                  </a:cubicBezTo>
                  <a:cubicBezTo>
                    <a:pt x="0" y="52"/>
                    <a:pt x="0" y="60"/>
                    <a:pt x="1" y="68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3" name="iSḻîḋé"/>
            <p:cNvSpPr/>
            <p:nvPr/>
          </p:nvSpPr>
          <p:spPr bwMode="auto">
            <a:xfrm>
              <a:off x="8123238" y="2252663"/>
              <a:ext cx="111125" cy="52388"/>
            </a:xfrm>
            <a:custGeom>
              <a:avLst/>
              <a:gdLst>
                <a:gd name="T0" fmla="*/ 36 w 36"/>
                <a:gd name="T1" fmla="*/ 0 h 17"/>
                <a:gd name="T2" fmla="*/ 18 w 36"/>
                <a:gd name="T3" fmla="*/ 17 h 17"/>
                <a:gd name="T4" fmla="*/ 0 w 36"/>
                <a:gd name="T5" fmla="*/ 0 h 17"/>
                <a:gd name="T6" fmla="*/ 36 w 36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7">
                  <a:moveTo>
                    <a:pt x="36" y="0"/>
                  </a:moveTo>
                  <a:cubicBezTo>
                    <a:pt x="34" y="6"/>
                    <a:pt x="31" y="17"/>
                    <a:pt x="18" y="17"/>
                  </a:cubicBezTo>
                  <a:cubicBezTo>
                    <a:pt x="5" y="17"/>
                    <a:pt x="1" y="7"/>
                    <a:pt x="0" y="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4" name="iSḷíḍè"/>
            <p:cNvSpPr/>
            <p:nvPr/>
          </p:nvSpPr>
          <p:spPr bwMode="auto">
            <a:xfrm>
              <a:off x="8007351" y="2124075"/>
              <a:ext cx="349250" cy="285750"/>
            </a:xfrm>
            <a:custGeom>
              <a:avLst/>
              <a:gdLst>
                <a:gd name="T0" fmla="*/ 0 w 114"/>
                <a:gd name="T1" fmla="*/ 0 h 93"/>
                <a:gd name="T2" fmla="*/ 3 w 114"/>
                <a:gd name="T3" fmla="*/ 21 h 93"/>
                <a:gd name="T4" fmla="*/ 38 w 114"/>
                <a:gd name="T5" fmla="*/ 76 h 93"/>
                <a:gd name="T6" fmla="*/ 109 w 114"/>
                <a:gd name="T7" fmla="*/ 29 h 93"/>
                <a:gd name="T8" fmla="*/ 111 w 114"/>
                <a:gd name="T9" fmla="*/ 20 h 93"/>
                <a:gd name="T10" fmla="*/ 114 w 114"/>
                <a:gd name="T11" fmla="*/ 1 h 93"/>
                <a:gd name="T12" fmla="*/ 107 w 114"/>
                <a:gd name="T13" fmla="*/ 1 h 93"/>
                <a:gd name="T14" fmla="*/ 95 w 114"/>
                <a:gd name="T15" fmla="*/ 37 h 93"/>
                <a:gd name="T16" fmla="*/ 62 w 114"/>
                <a:gd name="T17" fmla="*/ 32 h 93"/>
                <a:gd name="T18" fmla="*/ 62 w 114"/>
                <a:gd name="T19" fmla="*/ 32 h 93"/>
                <a:gd name="T20" fmla="*/ 57 w 114"/>
                <a:gd name="T21" fmla="*/ 33 h 93"/>
                <a:gd name="T22" fmla="*/ 52 w 114"/>
                <a:gd name="T23" fmla="*/ 32 h 93"/>
                <a:gd name="T24" fmla="*/ 19 w 114"/>
                <a:gd name="T25" fmla="*/ 36 h 93"/>
                <a:gd name="T26" fmla="*/ 6 w 114"/>
                <a:gd name="T27" fmla="*/ 1 h 93"/>
                <a:gd name="T28" fmla="*/ 0 w 114"/>
                <a:gd name="T29" fmla="*/ 0 h 93"/>
                <a:gd name="T30" fmla="*/ 57 w 114"/>
                <a:gd name="T31" fmla="*/ 38 h 93"/>
                <a:gd name="T32" fmla="*/ 83 w 114"/>
                <a:gd name="T33" fmla="*/ 51 h 93"/>
                <a:gd name="T34" fmla="*/ 74 w 114"/>
                <a:gd name="T35" fmla="*/ 57 h 93"/>
                <a:gd name="T36" fmla="*/ 56 w 114"/>
                <a:gd name="T37" fmla="*/ 62 h 93"/>
                <a:gd name="T38" fmla="*/ 38 w 114"/>
                <a:gd name="T39" fmla="*/ 57 h 93"/>
                <a:gd name="T40" fmla="*/ 32 w 114"/>
                <a:gd name="T41" fmla="*/ 52 h 93"/>
                <a:gd name="T42" fmla="*/ 32 w 114"/>
                <a:gd name="T43" fmla="*/ 52 h 93"/>
                <a:gd name="T44" fmla="*/ 32 w 114"/>
                <a:gd name="T45" fmla="*/ 52 h 93"/>
                <a:gd name="T46" fmla="*/ 57 w 114"/>
                <a:gd name="T47" fmla="*/ 3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" h="93">
                  <a:moveTo>
                    <a:pt x="0" y="0"/>
                  </a:moveTo>
                  <a:cubicBezTo>
                    <a:pt x="1" y="7"/>
                    <a:pt x="1" y="14"/>
                    <a:pt x="3" y="21"/>
                  </a:cubicBezTo>
                  <a:cubicBezTo>
                    <a:pt x="7" y="45"/>
                    <a:pt x="17" y="69"/>
                    <a:pt x="38" y="76"/>
                  </a:cubicBezTo>
                  <a:cubicBezTo>
                    <a:pt x="85" y="93"/>
                    <a:pt x="103" y="52"/>
                    <a:pt x="109" y="29"/>
                  </a:cubicBezTo>
                  <a:cubicBezTo>
                    <a:pt x="110" y="26"/>
                    <a:pt x="111" y="23"/>
                    <a:pt x="111" y="20"/>
                  </a:cubicBezTo>
                  <a:cubicBezTo>
                    <a:pt x="112" y="14"/>
                    <a:pt x="113" y="8"/>
                    <a:pt x="114" y="1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106" y="6"/>
                    <a:pt x="98" y="33"/>
                    <a:pt x="95" y="37"/>
                  </a:cubicBezTo>
                  <a:cubicBezTo>
                    <a:pt x="90" y="24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3"/>
                    <a:pt x="59" y="33"/>
                    <a:pt x="57" y="33"/>
                  </a:cubicBezTo>
                  <a:cubicBezTo>
                    <a:pt x="55" y="33"/>
                    <a:pt x="54" y="33"/>
                    <a:pt x="52" y="32"/>
                  </a:cubicBezTo>
                  <a:cubicBezTo>
                    <a:pt x="52" y="32"/>
                    <a:pt x="25" y="23"/>
                    <a:pt x="19" y="36"/>
                  </a:cubicBezTo>
                  <a:cubicBezTo>
                    <a:pt x="16" y="32"/>
                    <a:pt x="8" y="4"/>
                    <a:pt x="6" y="1"/>
                  </a:cubicBezTo>
                  <a:lnTo>
                    <a:pt x="0" y="0"/>
                  </a:lnTo>
                  <a:close/>
                  <a:moveTo>
                    <a:pt x="57" y="38"/>
                  </a:moveTo>
                  <a:cubicBezTo>
                    <a:pt x="88" y="34"/>
                    <a:pt x="83" y="51"/>
                    <a:pt x="83" y="51"/>
                  </a:cubicBezTo>
                  <a:cubicBezTo>
                    <a:pt x="80" y="54"/>
                    <a:pt x="77" y="56"/>
                    <a:pt x="74" y="57"/>
                  </a:cubicBezTo>
                  <a:cubicBezTo>
                    <a:pt x="68" y="61"/>
                    <a:pt x="61" y="63"/>
                    <a:pt x="56" y="62"/>
                  </a:cubicBezTo>
                  <a:cubicBezTo>
                    <a:pt x="51" y="62"/>
                    <a:pt x="50" y="63"/>
                    <a:pt x="38" y="57"/>
                  </a:cubicBezTo>
                  <a:cubicBezTo>
                    <a:pt x="36" y="56"/>
                    <a:pt x="34" y="54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1" y="49"/>
                    <a:pt x="26" y="33"/>
                    <a:pt x="57" y="3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5" name="işľiḑé"/>
            <p:cNvSpPr/>
            <p:nvPr/>
          </p:nvSpPr>
          <p:spPr bwMode="auto">
            <a:xfrm>
              <a:off x="8086726" y="2120900"/>
              <a:ext cx="25400" cy="39688"/>
            </a:xfrm>
            <a:prstGeom prst="ellipse">
              <a:avLst/>
            </a:pr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6" name="ï$1ïḑè"/>
            <p:cNvSpPr/>
            <p:nvPr/>
          </p:nvSpPr>
          <p:spPr bwMode="auto">
            <a:xfrm>
              <a:off x="8231188" y="2120900"/>
              <a:ext cx="25400" cy="36513"/>
            </a:xfrm>
            <a:prstGeom prst="ellipse">
              <a:avLst/>
            </a:pr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7" name="îšḻïḍé"/>
            <p:cNvSpPr/>
            <p:nvPr/>
          </p:nvSpPr>
          <p:spPr bwMode="auto">
            <a:xfrm>
              <a:off x="8050213" y="2062163"/>
              <a:ext cx="79375" cy="52388"/>
            </a:xfrm>
            <a:custGeom>
              <a:avLst/>
              <a:gdLst>
                <a:gd name="T0" fmla="*/ 0 w 26"/>
                <a:gd name="T1" fmla="*/ 10 h 17"/>
                <a:gd name="T2" fmla="*/ 26 w 26"/>
                <a:gd name="T3" fmla="*/ 2 h 17"/>
                <a:gd name="T4" fmla="*/ 26 w 26"/>
                <a:gd name="T5" fmla="*/ 8 h 17"/>
                <a:gd name="T6" fmla="*/ 2 w 26"/>
                <a:gd name="T7" fmla="*/ 17 h 17"/>
                <a:gd name="T8" fmla="*/ 0 w 26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10"/>
                  </a:moveTo>
                  <a:cubicBezTo>
                    <a:pt x="0" y="10"/>
                    <a:pt x="13" y="0"/>
                    <a:pt x="26" y="2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9" y="12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8" name="îsḻíḍê"/>
            <p:cNvSpPr/>
            <p:nvPr/>
          </p:nvSpPr>
          <p:spPr bwMode="auto">
            <a:xfrm>
              <a:off x="8215313" y="2062163"/>
              <a:ext cx="84138" cy="52388"/>
            </a:xfrm>
            <a:custGeom>
              <a:avLst/>
              <a:gdLst>
                <a:gd name="T0" fmla="*/ 27 w 27"/>
                <a:gd name="T1" fmla="*/ 10 h 17"/>
                <a:gd name="T2" fmla="*/ 1 w 27"/>
                <a:gd name="T3" fmla="*/ 2 h 17"/>
                <a:gd name="T4" fmla="*/ 0 w 27"/>
                <a:gd name="T5" fmla="*/ 8 h 17"/>
                <a:gd name="T6" fmla="*/ 25 w 27"/>
                <a:gd name="T7" fmla="*/ 17 h 17"/>
                <a:gd name="T8" fmla="*/ 27 w 27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7">
                  <a:moveTo>
                    <a:pt x="27" y="10"/>
                  </a:moveTo>
                  <a:cubicBezTo>
                    <a:pt x="27" y="10"/>
                    <a:pt x="14" y="0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7" y="12"/>
                    <a:pt x="25" y="17"/>
                  </a:cubicBezTo>
                  <a:cubicBezTo>
                    <a:pt x="26" y="15"/>
                    <a:pt x="27" y="13"/>
                    <a:pt x="27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9" name="íṣ1îḓé"/>
            <p:cNvSpPr/>
            <p:nvPr/>
          </p:nvSpPr>
          <p:spPr bwMode="auto">
            <a:xfrm>
              <a:off x="8164513" y="2120900"/>
              <a:ext cx="39688" cy="95250"/>
            </a:xfrm>
            <a:custGeom>
              <a:avLst/>
              <a:gdLst>
                <a:gd name="T0" fmla="*/ 6 w 13"/>
                <a:gd name="T1" fmla="*/ 31 h 31"/>
                <a:gd name="T2" fmla="*/ 12 w 13"/>
                <a:gd name="T3" fmla="*/ 29 h 31"/>
                <a:gd name="T4" fmla="*/ 13 w 13"/>
                <a:gd name="T5" fmla="*/ 27 h 31"/>
                <a:gd name="T6" fmla="*/ 11 w 13"/>
                <a:gd name="T7" fmla="*/ 27 h 31"/>
                <a:gd name="T8" fmla="*/ 5 w 13"/>
                <a:gd name="T9" fmla="*/ 27 h 31"/>
                <a:gd name="T10" fmla="*/ 4 w 13"/>
                <a:gd name="T11" fmla="*/ 26 h 31"/>
                <a:gd name="T12" fmla="*/ 5 w 13"/>
                <a:gd name="T13" fmla="*/ 2 h 31"/>
                <a:gd name="T14" fmla="*/ 3 w 13"/>
                <a:gd name="T15" fmla="*/ 0 h 31"/>
                <a:gd name="T16" fmla="*/ 2 w 13"/>
                <a:gd name="T17" fmla="*/ 2 h 31"/>
                <a:gd name="T18" fmla="*/ 1 w 13"/>
                <a:gd name="T19" fmla="*/ 26 h 31"/>
                <a:gd name="T20" fmla="*/ 3 w 13"/>
                <a:gd name="T21" fmla="*/ 30 h 31"/>
                <a:gd name="T22" fmla="*/ 6 w 13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1">
                  <a:moveTo>
                    <a:pt x="6" y="31"/>
                  </a:moveTo>
                  <a:cubicBezTo>
                    <a:pt x="9" y="31"/>
                    <a:pt x="12" y="30"/>
                    <a:pt x="12" y="29"/>
                  </a:cubicBezTo>
                  <a:cubicBezTo>
                    <a:pt x="13" y="29"/>
                    <a:pt x="13" y="28"/>
                    <a:pt x="13" y="27"/>
                  </a:cubicBezTo>
                  <a:cubicBezTo>
                    <a:pt x="12" y="27"/>
                    <a:pt x="12" y="26"/>
                    <a:pt x="11" y="27"/>
                  </a:cubicBezTo>
                  <a:cubicBezTo>
                    <a:pt x="9" y="27"/>
                    <a:pt x="6" y="28"/>
                    <a:pt x="5" y="27"/>
                  </a:cubicBezTo>
                  <a:cubicBezTo>
                    <a:pt x="4" y="27"/>
                    <a:pt x="4" y="27"/>
                    <a:pt x="4" y="26"/>
                  </a:cubicBezTo>
                  <a:cubicBezTo>
                    <a:pt x="3" y="20"/>
                    <a:pt x="5" y="2"/>
                    <a:pt x="5" y="2"/>
                  </a:cubicBezTo>
                  <a:cubicBezTo>
                    <a:pt x="5" y="1"/>
                    <a:pt x="4" y="1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2" y="3"/>
                    <a:pt x="0" y="20"/>
                    <a:pt x="1" y="26"/>
                  </a:cubicBezTo>
                  <a:cubicBezTo>
                    <a:pt x="1" y="28"/>
                    <a:pt x="2" y="29"/>
                    <a:pt x="3" y="30"/>
                  </a:cubicBezTo>
                  <a:cubicBezTo>
                    <a:pt x="4" y="30"/>
                    <a:pt x="5" y="31"/>
                    <a:pt x="6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0" name="iṡ1iḓé"/>
            <p:cNvSpPr/>
            <p:nvPr/>
          </p:nvSpPr>
          <p:spPr bwMode="auto">
            <a:xfrm>
              <a:off x="8004176" y="1916113"/>
              <a:ext cx="358775" cy="211138"/>
            </a:xfrm>
            <a:custGeom>
              <a:avLst/>
              <a:gdLst>
                <a:gd name="T0" fmla="*/ 115 w 117"/>
                <a:gd name="T1" fmla="*/ 69 h 69"/>
                <a:gd name="T2" fmla="*/ 108 w 117"/>
                <a:gd name="T3" fmla="*/ 69 h 69"/>
                <a:gd name="T4" fmla="*/ 104 w 117"/>
                <a:gd name="T5" fmla="*/ 48 h 69"/>
                <a:gd name="T6" fmla="*/ 101 w 117"/>
                <a:gd name="T7" fmla="*/ 24 h 69"/>
                <a:gd name="T8" fmla="*/ 59 w 117"/>
                <a:gd name="T9" fmla="*/ 19 h 69"/>
                <a:gd name="T10" fmla="*/ 16 w 117"/>
                <a:gd name="T11" fmla="*/ 20 h 69"/>
                <a:gd name="T12" fmla="*/ 15 w 117"/>
                <a:gd name="T13" fmla="*/ 38 h 69"/>
                <a:gd name="T14" fmla="*/ 7 w 117"/>
                <a:gd name="T15" fmla="*/ 61 h 69"/>
                <a:gd name="T16" fmla="*/ 7 w 117"/>
                <a:gd name="T17" fmla="*/ 69 h 69"/>
                <a:gd name="T18" fmla="*/ 1 w 117"/>
                <a:gd name="T19" fmla="*/ 69 h 69"/>
                <a:gd name="T20" fmla="*/ 0 w 117"/>
                <a:gd name="T21" fmla="*/ 45 h 69"/>
                <a:gd name="T22" fmla="*/ 18 w 117"/>
                <a:gd name="T23" fmla="*/ 16 h 69"/>
                <a:gd name="T24" fmla="*/ 95 w 117"/>
                <a:gd name="T25" fmla="*/ 14 h 69"/>
                <a:gd name="T26" fmla="*/ 117 w 117"/>
                <a:gd name="T27" fmla="*/ 47 h 69"/>
                <a:gd name="T28" fmla="*/ 115 w 117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69">
                  <a:moveTo>
                    <a:pt x="115" y="69"/>
                  </a:moveTo>
                  <a:cubicBezTo>
                    <a:pt x="108" y="69"/>
                    <a:pt x="108" y="69"/>
                    <a:pt x="108" y="69"/>
                  </a:cubicBezTo>
                  <a:cubicBezTo>
                    <a:pt x="109" y="62"/>
                    <a:pt x="110" y="50"/>
                    <a:pt x="104" y="48"/>
                  </a:cubicBezTo>
                  <a:cubicBezTo>
                    <a:pt x="86" y="43"/>
                    <a:pt x="109" y="30"/>
                    <a:pt x="101" y="24"/>
                  </a:cubicBezTo>
                  <a:cubicBezTo>
                    <a:pt x="93" y="17"/>
                    <a:pt x="73" y="20"/>
                    <a:pt x="59" y="19"/>
                  </a:cubicBezTo>
                  <a:cubicBezTo>
                    <a:pt x="44" y="19"/>
                    <a:pt x="21" y="19"/>
                    <a:pt x="16" y="20"/>
                  </a:cubicBezTo>
                  <a:cubicBezTo>
                    <a:pt x="10" y="22"/>
                    <a:pt x="13" y="31"/>
                    <a:pt x="15" y="38"/>
                  </a:cubicBezTo>
                  <a:cubicBezTo>
                    <a:pt x="17" y="45"/>
                    <a:pt x="8" y="53"/>
                    <a:pt x="7" y="61"/>
                  </a:cubicBezTo>
                  <a:cubicBezTo>
                    <a:pt x="7" y="63"/>
                    <a:pt x="7" y="66"/>
                    <a:pt x="7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0"/>
                    <a:pt x="0" y="52"/>
                    <a:pt x="0" y="45"/>
                  </a:cubicBezTo>
                  <a:cubicBezTo>
                    <a:pt x="1" y="33"/>
                    <a:pt x="7" y="22"/>
                    <a:pt x="18" y="16"/>
                  </a:cubicBezTo>
                  <a:cubicBezTo>
                    <a:pt x="46" y="0"/>
                    <a:pt x="75" y="6"/>
                    <a:pt x="95" y="14"/>
                  </a:cubicBezTo>
                  <a:cubicBezTo>
                    <a:pt x="109" y="19"/>
                    <a:pt x="117" y="32"/>
                    <a:pt x="117" y="47"/>
                  </a:cubicBezTo>
                  <a:cubicBezTo>
                    <a:pt x="116" y="54"/>
                    <a:pt x="116" y="62"/>
                    <a:pt x="115" y="6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1" name="íṩļiḑê"/>
            <p:cNvSpPr/>
            <p:nvPr/>
          </p:nvSpPr>
          <p:spPr bwMode="auto">
            <a:xfrm>
              <a:off x="7005638" y="2887663"/>
              <a:ext cx="2159000" cy="368300"/>
            </a:xfrm>
            <a:custGeom>
              <a:avLst/>
              <a:gdLst>
                <a:gd name="T0" fmla="*/ 703 w 703"/>
                <a:gd name="T1" fmla="*/ 81 h 120"/>
                <a:gd name="T2" fmla="*/ 687 w 703"/>
                <a:gd name="T3" fmla="*/ 73 h 120"/>
                <a:gd name="T4" fmla="*/ 540 w 703"/>
                <a:gd name="T5" fmla="*/ 22 h 120"/>
                <a:gd name="T6" fmla="*/ 288 w 703"/>
                <a:gd name="T7" fmla="*/ 11 h 120"/>
                <a:gd name="T8" fmla="*/ 120 w 703"/>
                <a:gd name="T9" fmla="*/ 55 h 120"/>
                <a:gd name="T10" fmla="*/ 0 w 703"/>
                <a:gd name="T11" fmla="*/ 83 h 120"/>
                <a:gd name="T12" fmla="*/ 0 w 703"/>
                <a:gd name="T13" fmla="*/ 116 h 120"/>
                <a:gd name="T14" fmla="*/ 131 w 703"/>
                <a:gd name="T15" fmla="*/ 86 h 120"/>
                <a:gd name="T16" fmla="*/ 534 w 703"/>
                <a:gd name="T17" fmla="*/ 54 h 120"/>
                <a:gd name="T18" fmla="*/ 703 w 703"/>
                <a:gd name="T19" fmla="*/ 120 h 120"/>
                <a:gd name="T20" fmla="*/ 703 w 703"/>
                <a:gd name="T21" fmla="*/ 8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3" h="120">
                  <a:moveTo>
                    <a:pt x="703" y="81"/>
                  </a:moveTo>
                  <a:cubicBezTo>
                    <a:pt x="697" y="78"/>
                    <a:pt x="692" y="75"/>
                    <a:pt x="687" y="73"/>
                  </a:cubicBezTo>
                  <a:cubicBezTo>
                    <a:pt x="644" y="50"/>
                    <a:pt x="594" y="33"/>
                    <a:pt x="540" y="22"/>
                  </a:cubicBezTo>
                  <a:cubicBezTo>
                    <a:pt x="450" y="3"/>
                    <a:pt x="367" y="0"/>
                    <a:pt x="288" y="11"/>
                  </a:cubicBezTo>
                  <a:cubicBezTo>
                    <a:pt x="220" y="20"/>
                    <a:pt x="167" y="39"/>
                    <a:pt x="120" y="55"/>
                  </a:cubicBezTo>
                  <a:cubicBezTo>
                    <a:pt x="74" y="71"/>
                    <a:pt x="36" y="84"/>
                    <a:pt x="0" y="83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42" y="117"/>
                    <a:pt x="83" y="102"/>
                    <a:pt x="131" y="86"/>
                  </a:cubicBezTo>
                  <a:cubicBezTo>
                    <a:pt x="223" y="54"/>
                    <a:pt x="338" y="14"/>
                    <a:pt x="534" y="54"/>
                  </a:cubicBezTo>
                  <a:cubicBezTo>
                    <a:pt x="607" y="69"/>
                    <a:pt x="662" y="94"/>
                    <a:pt x="703" y="120"/>
                  </a:cubicBezTo>
                  <a:lnTo>
                    <a:pt x="703" y="81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2" name="ísľídè"/>
            <p:cNvSpPr/>
            <p:nvPr/>
          </p:nvSpPr>
          <p:spPr bwMode="auto">
            <a:xfrm>
              <a:off x="8602663" y="2946400"/>
              <a:ext cx="196850" cy="152400"/>
            </a:xfrm>
            <a:custGeom>
              <a:avLst/>
              <a:gdLst>
                <a:gd name="T0" fmla="*/ 0 w 64"/>
                <a:gd name="T1" fmla="*/ 42 h 50"/>
                <a:gd name="T2" fmla="*/ 4 w 64"/>
                <a:gd name="T3" fmla="*/ 17 h 50"/>
                <a:gd name="T4" fmla="*/ 16 w 64"/>
                <a:gd name="T5" fmla="*/ 9 h 50"/>
                <a:gd name="T6" fmla="*/ 19 w 64"/>
                <a:gd name="T7" fmla="*/ 27 h 50"/>
                <a:gd name="T8" fmla="*/ 21 w 64"/>
                <a:gd name="T9" fmla="*/ 13 h 50"/>
                <a:gd name="T10" fmla="*/ 31 w 64"/>
                <a:gd name="T11" fmla="*/ 8 h 50"/>
                <a:gd name="T12" fmla="*/ 33 w 64"/>
                <a:gd name="T13" fmla="*/ 18 h 50"/>
                <a:gd name="T14" fmla="*/ 33 w 64"/>
                <a:gd name="T15" fmla="*/ 32 h 50"/>
                <a:gd name="T16" fmla="*/ 35 w 64"/>
                <a:gd name="T17" fmla="*/ 12 h 50"/>
                <a:gd name="T18" fmla="*/ 45 w 64"/>
                <a:gd name="T19" fmla="*/ 5 h 50"/>
                <a:gd name="T20" fmla="*/ 50 w 64"/>
                <a:gd name="T21" fmla="*/ 28 h 50"/>
                <a:gd name="T22" fmla="*/ 54 w 64"/>
                <a:gd name="T23" fmla="*/ 10 h 50"/>
                <a:gd name="T24" fmla="*/ 63 w 64"/>
                <a:gd name="T25" fmla="*/ 12 h 50"/>
                <a:gd name="T26" fmla="*/ 63 w 64"/>
                <a:gd name="T27" fmla="*/ 31 h 50"/>
                <a:gd name="T28" fmla="*/ 53 w 64"/>
                <a:gd name="T29" fmla="*/ 48 h 50"/>
                <a:gd name="T30" fmla="*/ 41 w 64"/>
                <a:gd name="T31" fmla="*/ 46 h 50"/>
                <a:gd name="T32" fmla="*/ 27 w 64"/>
                <a:gd name="T33" fmla="*/ 48 h 50"/>
                <a:gd name="T34" fmla="*/ 17 w 64"/>
                <a:gd name="T35" fmla="*/ 49 h 50"/>
                <a:gd name="T36" fmla="*/ 0 w 64"/>
                <a:gd name="T37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50">
                  <a:moveTo>
                    <a:pt x="0" y="42"/>
                  </a:moveTo>
                  <a:cubicBezTo>
                    <a:pt x="0" y="42"/>
                    <a:pt x="0" y="32"/>
                    <a:pt x="4" y="17"/>
                  </a:cubicBezTo>
                  <a:cubicBezTo>
                    <a:pt x="5" y="9"/>
                    <a:pt x="12" y="2"/>
                    <a:pt x="16" y="9"/>
                  </a:cubicBezTo>
                  <a:cubicBezTo>
                    <a:pt x="19" y="15"/>
                    <a:pt x="18" y="21"/>
                    <a:pt x="19" y="27"/>
                  </a:cubicBezTo>
                  <a:cubicBezTo>
                    <a:pt x="19" y="27"/>
                    <a:pt x="20" y="23"/>
                    <a:pt x="21" y="13"/>
                  </a:cubicBezTo>
                  <a:cubicBezTo>
                    <a:pt x="22" y="4"/>
                    <a:pt x="28" y="2"/>
                    <a:pt x="31" y="8"/>
                  </a:cubicBezTo>
                  <a:cubicBezTo>
                    <a:pt x="34" y="13"/>
                    <a:pt x="32" y="13"/>
                    <a:pt x="33" y="18"/>
                  </a:cubicBezTo>
                  <a:cubicBezTo>
                    <a:pt x="33" y="24"/>
                    <a:pt x="33" y="32"/>
                    <a:pt x="33" y="32"/>
                  </a:cubicBezTo>
                  <a:cubicBezTo>
                    <a:pt x="33" y="32"/>
                    <a:pt x="32" y="23"/>
                    <a:pt x="35" y="12"/>
                  </a:cubicBezTo>
                  <a:cubicBezTo>
                    <a:pt x="37" y="6"/>
                    <a:pt x="38" y="0"/>
                    <a:pt x="45" y="5"/>
                  </a:cubicBezTo>
                  <a:cubicBezTo>
                    <a:pt x="48" y="8"/>
                    <a:pt x="49" y="18"/>
                    <a:pt x="50" y="28"/>
                  </a:cubicBezTo>
                  <a:cubicBezTo>
                    <a:pt x="50" y="28"/>
                    <a:pt x="48" y="16"/>
                    <a:pt x="54" y="10"/>
                  </a:cubicBezTo>
                  <a:cubicBezTo>
                    <a:pt x="58" y="5"/>
                    <a:pt x="62" y="5"/>
                    <a:pt x="63" y="12"/>
                  </a:cubicBezTo>
                  <a:cubicBezTo>
                    <a:pt x="64" y="22"/>
                    <a:pt x="63" y="25"/>
                    <a:pt x="63" y="31"/>
                  </a:cubicBezTo>
                  <a:cubicBezTo>
                    <a:pt x="64" y="37"/>
                    <a:pt x="59" y="48"/>
                    <a:pt x="53" y="48"/>
                  </a:cubicBezTo>
                  <a:cubicBezTo>
                    <a:pt x="47" y="48"/>
                    <a:pt x="44" y="45"/>
                    <a:pt x="41" y="46"/>
                  </a:cubicBezTo>
                  <a:cubicBezTo>
                    <a:pt x="37" y="47"/>
                    <a:pt x="31" y="50"/>
                    <a:pt x="27" y="48"/>
                  </a:cubicBezTo>
                  <a:cubicBezTo>
                    <a:pt x="24" y="47"/>
                    <a:pt x="21" y="47"/>
                    <a:pt x="17" y="49"/>
                  </a:cubicBezTo>
                  <a:cubicBezTo>
                    <a:pt x="12" y="50"/>
                    <a:pt x="2" y="48"/>
                    <a:pt x="0" y="4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3" name="îṡļiḓe"/>
            <p:cNvSpPr/>
            <p:nvPr/>
          </p:nvSpPr>
          <p:spPr bwMode="auto">
            <a:xfrm>
              <a:off x="7610476" y="2946400"/>
              <a:ext cx="196850" cy="152400"/>
            </a:xfrm>
            <a:custGeom>
              <a:avLst/>
              <a:gdLst>
                <a:gd name="T0" fmla="*/ 64 w 64"/>
                <a:gd name="T1" fmla="*/ 42 h 50"/>
                <a:gd name="T2" fmla="*/ 60 w 64"/>
                <a:gd name="T3" fmla="*/ 17 h 50"/>
                <a:gd name="T4" fmla="*/ 48 w 64"/>
                <a:gd name="T5" fmla="*/ 9 h 50"/>
                <a:gd name="T6" fmla="*/ 45 w 64"/>
                <a:gd name="T7" fmla="*/ 27 h 50"/>
                <a:gd name="T8" fmla="*/ 43 w 64"/>
                <a:gd name="T9" fmla="*/ 13 h 50"/>
                <a:gd name="T10" fmla="*/ 33 w 64"/>
                <a:gd name="T11" fmla="*/ 8 h 50"/>
                <a:gd name="T12" fmla="*/ 31 w 64"/>
                <a:gd name="T13" fmla="*/ 18 h 50"/>
                <a:gd name="T14" fmla="*/ 31 w 64"/>
                <a:gd name="T15" fmla="*/ 32 h 50"/>
                <a:gd name="T16" fmla="*/ 29 w 64"/>
                <a:gd name="T17" fmla="*/ 12 h 50"/>
                <a:gd name="T18" fmla="*/ 19 w 64"/>
                <a:gd name="T19" fmla="*/ 5 h 50"/>
                <a:gd name="T20" fmla="*/ 14 w 64"/>
                <a:gd name="T21" fmla="*/ 28 h 50"/>
                <a:gd name="T22" fmla="*/ 10 w 64"/>
                <a:gd name="T23" fmla="*/ 10 h 50"/>
                <a:gd name="T24" fmla="*/ 1 w 64"/>
                <a:gd name="T25" fmla="*/ 12 h 50"/>
                <a:gd name="T26" fmla="*/ 0 w 64"/>
                <a:gd name="T27" fmla="*/ 31 h 50"/>
                <a:gd name="T28" fmla="*/ 11 w 64"/>
                <a:gd name="T29" fmla="*/ 48 h 50"/>
                <a:gd name="T30" fmla="*/ 23 w 64"/>
                <a:gd name="T31" fmla="*/ 46 h 50"/>
                <a:gd name="T32" fmla="*/ 36 w 64"/>
                <a:gd name="T33" fmla="*/ 48 h 50"/>
                <a:gd name="T34" fmla="*/ 47 w 64"/>
                <a:gd name="T35" fmla="*/ 49 h 50"/>
                <a:gd name="T36" fmla="*/ 64 w 64"/>
                <a:gd name="T37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50">
                  <a:moveTo>
                    <a:pt x="64" y="42"/>
                  </a:moveTo>
                  <a:cubicBezTo>
                    <a:pt x="64" y="42"/>
                    <a:pt x="64" y="32"/>
                    <a:pt x="60" y="17"/>
                  </a:cubicBezTo>
                  <a:cubicBezTo>
                    <a:pt x="59" y="9"/>
                    <a:pt x="52" y="2"/>
                    <a:pt x="48" y="9"/>
                  </a:cubicBezTo>
                  <a:cubicBezTo>
                    <a:pt x="45" y="15"/>
                    <a:pt x="46" y="21"/>
                    <a:pt x="45" y="27"/>
                  </a:cubicBezTo>
                  <a:cubicBezTo>
                    <a:pt x="45" y="27"/>
                    <a:pt x="44" y="23"/>
                    <a:pt x="43" y="13"/>
                  </a:cubicBezTo>
                  <a:cubicBezTo>
                    <a:pt x="42" y="4"/>
                    <a:pt x="36" y="2"/>
                    <a:pt x="33" y="8"/>
                  </a:cubicBezTo>
                  <a:cubicBezTo>
                    <a:pt x="30" y="13"/>
                    <a:pt x="32" y="13"/>
                    <a:pt x="31" y="18"/>
                  </a:cubicBezTo>
                  <a:cubicBezTo>
                    <a:pt x="31" y="24"/>
                    <a:pt x="31" y="32"/>
                    <a:pt x="31" y="32"/>
                  </a:cubicBezTo>
                  <a:cubicBezTo>
                    <a:pt x="31" y="32"/>
                    <a:pt x="32" y="23"/>
                    <a:pt x="29" y="12"/>
                  </a:cubicBezTo>
                  <a:cubicBezTo>
                    <a:pt x="27" y="6"/>
                    <a:pt x="26" y="0"/>
                    <a:pt x="19" y="5"/>
                  </a:cubicBezTo>
                  <a:cubicBezTo>
                    <a:pt x="16" y="8"/>
                    <a:pt x="15" y="18"/>
                    <a:pt x="14" y="28"/>
                  </a:cubicBezTo>
                  <a:cubicBezTo>
                    <a:pt x="14" y="28"/>
                    <a:pt x="15" y="16"/>
                    <a:pt x="10" y="10"/>
                  </a:cubicBezTo>
                  <a:cubicBezTo>
                    <a:pt x="6" y="5"/>
                    <a:pt x="1" y="5"/>
                    <a:pt x="1" y="12"/>
                  </a:cubicBezTo>
                  <a:cubicBezTo>
                    <a:pt x="0" y="22"/>
                    <a:pt x="1" y="25"/>
                    <a:pt x="0" y="31"/>
                  </a:cubicBezTo>
                  <a:cubicBezTo>
                    <a:pt x="0" y="37"/>
                    <a:pt x="4" y="48"/>
                    <a:pt x="11" y="48"/>
                  </a:cubicBezTo>
                  <a:cubicBezTo>
                    <a:pt x="17" y="48"/>
                    <a:pt x="19" y="45"/>
                    <a:pt x="23" y="46"/>
                  </a:cubicBezTo>
                  <a:cubicBezTo>
                    <a:pt x="27" y="47"/>
                    <a:pt x="33" y="50"/>
                    <a:pt x="36" y="48"/>
                  </a:cubicBezTo>
                  <a:cubicBezTo>
                    <a:pt x="40" y="47"/>
                    <a:pt x="43" y="47"/>
                    <a:pt x="47" y="49"/>
                  </a:cubicBezTo>
                  <a:cubicBezTo>
                    <a:pt x="52" y="50"/>
                    <a:pt x="62" y="48"/>
                    <a:pt x="64" y="4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4" name="íŝļîḓê"/>
            <p:cNvSpPr/>
            <p:nvPr/>
          </p:nvSpPr>
          <p:spPr bwMode="auto">
            <a:xfrm>
              <a:off x="3521076" y="4135438"/>
              <a:ext cx="473075" cy="1252538"/>
            </a:xfrm>
            <a:custGeom>
              <a:avLst/>
              <a:gdLst>
                <a:gd name="T0" fmla="*/ 74 w 154"/>
                <a:gd name="T1" fmla="*/ 0 h 408"/>
                <a:gd name="T2" fmla="*/ 62 w 154"/>
                <a:gd name="T3" fmla="*/ 191 h 408"/>
                <a:gd name="T4" fmla="*/ 0 w 154"/>
                <a:gd name="T5" fmla="*/ 406 h 408"/>
                <a:gd name="T6" fmla="*/ 39 w 154"/>
                <a:gd name="T7" fmla="*/ 408 h 408"/>
                <a:gd name="T8" fmla="*/ 137 w 154"/>
                <a:gd name="T9" fmla="*/ 193 h 408"/>
                <a:gd name="T10" fmla="*/ 154 w 154"/>
                <a:gd name="T11" fmla="*/ 27 h 408"/>
                <a:gd name="T12" fmla="*/ 74 w 154"/>
                <a:gd name="T1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408">
                  <a:moveTo>
                    <a:pt x="74" y="0"/>
                  </a:moveTo>
                  <a:cubicBezTo>
                    <a:pt x="74" y="0"/>
                    <a:pt x="72" y="163"/>
                    <a:pt x="62" y="191"/>
                  </a:cubicBezTo>
                  <a:cubicBezTo>
                    <a:pt x="49" y="228"/>
                    <a:pt x="0" y="406"/>
                    <a:pt x="0" y="406"/>
                  </a:cubicBezTo>
                  <a:cubicBezTo>
                    <a:pt x="39" y="408"/>
                    <a:pt x="39" y="408"/>
                    <a:pt x="39" y="408"/>
                  </a:cubicBezTo>
                  <a:cubicBezTo>
                    <a:pt x="39" y="408"/>
                    <a:pt x="128" y="239"/>
                    <a:pt x="137" y="193"/>
                  </a:cubicBezTo>
                  <a:cubicBezTo>
                    <a:pt x="146" y="147"/>
                    <a:pt x="154" y="27"/>
                    <a:pt x="154" y="27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5" name="îSľíḓe"/>
            <p:cNvSpPr/>
            <p:nvPr/>
          </p:nvSpPr>
          <p:spPr bwMode="auto">
            <a:xfrm>
              <a:off x="3471863" y="5299075"/>
              <a:ext cx="417513" cy="287338"/>
            </a:xfrm>
            <a:custGeom>
              <a:avLst/>
              <a:gdLst>
                <a:gd name="T0" fmla="*/ 46 w 136"/>
                <a:gd name="T1" fmla="*/ 18 h 94"/>
                <a:gd name="T2" fmla="*/ 62 w 136"/>
                <a:gd name="T3" fmla="*/ 11 h 94"/>
                <a:gd name="T4" fmla="*/ 121 w 136"/>
                <a:gd name="T5" fmla="*/ 67 h 94"/>
                <a:gd name="T6" fmla="*/ 124 w 136"/>
                <a:gd name="T7" fmla="*/ 93 h 94"/>
                <a:gd name="T8" fmla="*/ 0 w 136"/>
                <a:gd name="T9" fmla="*/ 64 h 94"/>
                <a:gd name="T10" fmla="*/ 12 w 136"/>
                <a:gd name="T11" fmla="*/ 11 h 94"/>
                <a:gd name="T12" fmla="*/ 46 w 136"/>
                <a:gd name="T13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94">
                  <a:moveTo>
                    <a:pt x="46" y="18"/>
                  </a:moveTo>
                  <a:cubicBezTo>
                    <a:pt x="46" y="18"/>
                    <a:pt x="56" y="9"/>
                    <a:pt x="62" y="11"/>
                  </a:cubicBezTo>
                  <a:cubicBezTo>
                    <a:pt x="68" y="13"/>
                    <a:pt x="106" y="60"/>
                    <a:pt x="121" y="67"/>
                  </a:cubicBezTo>
                  <a:cubicBezTo>
                    <a:pt x="136" y="73"/>
                    <a:pt x="131" y="93"/>
                    <a:pt x="124" y="93"/>
                  </a:cubicBezTo>
                  <a:cubicBezTo>
                    <a:pt x="116" y="94"/>
                    <a:pt x="0" y="64"/>
                    <a:pt x="0" y="64"/>
                  </a:cubicBezTo>
                  <a:cubicBezTo>
                    <a:pt x="0" y="64"/>
                    <a:pt x="5" y="21"/>
                    <a:pt x="12" y="11"/>
                  </a:cubicBezTo>
                  <a:cubicBezTo>
                    <a:pt x="18" y="0"/>
                    <a:pt x="33" y="17"/>
                    <a:pt x="46" y="1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6" name="íṩlíḍê"/>
            <p:cNvSpPr/>
            <p:nvPr/>
          </p:nvSpPr>
          <p:spPr bwMode="auto">
            <a:xfrm>
              <a:off x="3665538" y="5399088"/>
              <a:ext cx="98425" cy="49213"/>
            </a:xfrm>
            <a:custGeom>
              <a:avLst/>
              <a:gdLst>
                <a:gd name="T0" fmla="*/ 3 w 32"/>
                <a:gd name="T1" fmla="*/ 16 h 16"/>
                <a:gd name="T2" fmla="*/ 1 w 32"/>
                <a:gd name="T3" fmla="*/ 15 h 16"/>
                <a:gd name="T4" fmla="*/ 1 w 32"/>
                <a:gd name="T5" fmla="*/ 12 h 16"/>
                <a:gd name="T6" fmla="*/ 16 w 32"/>
                <a:gd name="T7" fmla="*/ 3 h 16"/>
                <a:gd name="T8" fmla="*/ 31 w 32"/>
                <a:gd name="T9" fmla="*/ 7 h 16"/>
                <a:gd name="T10" fmla="*/ 31 w 32"/>
                <a:gd name="T11" fmla="*/ 10 h 16"/>
                <a:gd name="T12" fmla="*/ 28 w 32"/>
                <a:gd name="T13" fmla="*/ 10 h 16"/>
                <a:gd name="T14" fmla="*/ 17 w 32"/>
                <a:gd name="T15" fmla="*/ 7 h 16"/>
                <a:gd name="T16" fmla="*/ 5 w 32"/>
                <a:gd name="T17" fmla="*/ 15 h 16"/>
                <a:gd name="T18" fmla="*/ 3 w 32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6">
                  <a:moveTo>
                    <a:pt x="3" y="16"/>
                  </a:moveTo>
                  <a:cubicBezTo>
                    <a:pt x="2" y="16"/>
                    <a:pt x="2" y="16"/>
                    <a:pt x="1" y="15"/>
                  </a:cubicBezTo>
                  <a:cubicBezTo>
                    <a:pt x="0" y="15"/>
                    <a:pt x="0" y="13"/>
                    <a:pt x="1" y="12"/>
                  </a:cubicBezTo>
                  <a:cubicBezTo>
                    <a:pt x="2" y="12"/>
                    <a:pt x="8" y="5"/>
                    <a:pt x="16" y="3"/>
                  </a:cubicBezTo>
                  <a:cubicBezTo>
                    <a:pt x="25" y="0"/>
                    <a:pt x="31" y="7"/>
                    <a:pt x="31" y="7"/>
                  </a:cubicBezTo>
                  <a:cubicBezTo>
                    <a:pt x="32" y="8"/>
                    <a:pt x="32" y="9"/>
                    <a:pt x="31" y="10"/>
                  </a:cubicBezTo>
                  <a:cubicBezTo>
                    <a:pt x="30" y="11"/>
                    <a:pt x="28" y="11"/>
                    <a:pt x="28" y="10"/>
                  </a:cubicBezTo>
                  <a:cubicBezTo>
                    <a:pt x="27" y="10"/>
                    <a:pt x="24" y="5"/>
                    <a:pt x="17" y="7"/>
                  </a:cubicBezTo>
                  <a:cubicBezTo>
                    <a:pt x="11" y="9"/>
                    <a:pt x="5" y="15"/>
                    <a:pt x="5" y="15"/>
                  </a:cubicBezTo>
                  <a:cubicBezTo>
                    <a:pt x="4" y="16"/>
                    <a:pt x="4" y="16"/>
                    <a:pt x="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7" name="iṣļïdè"/>
            <p:cNvSpPr/>
            <p:nvPr/>
          </p:nvSpPr>
          <p:spPr bwMode="auto">
            <a:xfrm>
              <a:off x="3651251" y="5378450"/>
              <a:ext cx="96838" cy="46038"/>
            </a:xfrm>
            <a:custGeom>
              <a:avLst/>
              <a:gdLst>
                <a:gd name="T0" fmla="*/ 3 w 32"/>
                <a:gd name="T1" fmla="*/ 15 h 15"/>
                <a:gd name="T2" fmla="*/ 1 w 32"/>
                <a:gd name="T3" fmla="*/ 15 h 15"/>
                <a:gd name="T4" fmla="*/ 1 w 32"/>
                <a:gd name="T5" fmla="*/ 11 h 15"/>
                <a:gd name="T6" fmla="*/ 15 w 32"/>
                <a:gd name="T7" fmla="*/ 2 h 15"/>
                <a:gd name="T8" fmla="*/ 31 w 32"/>
                <a:gd name="T9" fmla="*/ 6 h 15"/>
                <a:gd name="T10" fmla="*/ 31 w 32"/>
                <a:gd name="T11" fmla="*/ 10 h 15"/>
                <a:gd name="T12" fmla="*/ 27 w 32"/>
                <a:gd name="T13" fmla="*/ 9 h 15"/>
                <a:gd name="T14" fmla="*/ 16 w 32"/>
                <a:gd name="T15" fmla="*/ 6 h 15"/>
                <a:gd name="T16" fmla="*/ 4 w 32"/>
                <a:gd name="T17" fmla="*/ 15 h 15"/>
                <a:gd name="T18" fmla="*/ 3 w 32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5">
                  <a:moveTo>
                    <a:pt x="3" y="15"/>
                  </a:moveTo>
                  <a:cubicBezTo>
                    <a:pt x="2" y="15"/>
                    <a:pt x="2" y="15"/>
                    <a:pt x="1" y="15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1" y="11"/>
                    <a:pt x="8" y="4"/>
                    <a:pt x="15" y="2"/>
                  </a:cubicBezTo>
                  <a:cubicBezTo>
                    <a:pt x="25" y="0"/>
                    <a:pt x="31" y="6"/>
                    <a:pt x="31" y="6"/>
                  </a:cubicBezTo>
                  <a:cubicBezTo>
                    <a:pt x="32" y="7"/>
                    <a:pt x="32" y="9"/>
                    <a:pt x="31" y="10"/>
                  </a:cubicBezTo>
                  <a:cubicBezTo>
                    <a:pt x="30" y="10"/>
                    <a:pt x="28" y="10"/>
                    <a:pt x="27" y="9"/>
                  </a:cubicBezTo>
                  <a:cubicBezTo>
                    <a:pt x="27" y="9"/>
                    <a:pt x="23" y="5"/>
                    <a:pt x="16" y="6"/>
                  </a:cubicBezTo>
                  <a:cubicBezTo>
                    <a:pt x="10" y="8"/>
                    <a:pt x="4" y="14"/>
                    <a:pt x="4" y="15"/>
                  </a:cubicBezTo>
                  <a:cubicBezTo>
                    <a:pt x="4" y="15"/>
                    <a:pt x="3" y="15"/>
                    <a:pt x="3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8" name="íşļîḋè"/>
            <p:cNvSpPr/>
            <p:nvPr/>
          </p:nvSpPr>
          <p:spPr bwMode="auto">
            <a:xfrm>
              <a:off x="3690938" y="5421313"/>
              <a:ext cx="98425" cy="49213"/>
            </a:xfrm>
            <a:custGeom>
              <a:avLst/>
              <a:gdLst>
                <a:gd name="T0" fmla="*/ 3 w 32"/>
                <a:gd name="T1" fmla="*/ 16 h 16"/>
                <a:gd name="T2" fmla="*/ 1 w 32"/>
                <a:gd name="T3" fmla="*/ 16 h 16"/>
                <a:gd name="T4" fmla="*/ 1 w 32"/>
                <a:gd name="T5" fmla="*/ 12 h 16"/>
                <a:gd name="T6" fmla="*/ 15 w 32"/>
                <a:gd name="T7" fmla="*/ 3 h 16"/>
                <a:gd name="T8" fmla="*/ 31 w 32"/>
                <a:gd name="T9" fmla="*/ 7 h 16"/>
                <a:gd name="T10" fmla="*/ 31 w 32"/>
                <a:gd name="T11" fmla="*/ 10 h 16"/>
                <a:gd name="T12" fmla="*/ 27 w 32"/>
                <a:gd name="T13" fmla="*/ 10 h 16"/>
                <a:gd name="T14" fmla="*/ 16 w 32"/>
                <a:gd name="T15" fmla="*/ 7 h 16"/>
                <a:gd name="T16" fmla="*/ 4 w 32"/>
                <a:gd name="T17" fmla="*/ 15 h 16"/>
                <a:gd name="T18" fmla="*/ 3 w 32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6">
                  <a:moveTo>
                    <a:pt x="3" y="16"/>
                  </a:moveTo>
                  <a:cubicBezTo>
                    <a:pt x="2" y="16"/>
                    <a:pt x="2" y="16"/>
                    <a:pt x="1" y="16"/>
                  </a:cubicBezTo>
                  <a:cubicBezTo>
                    <a:pt x="0" y="15"/>
                    <a:pt x="0" y="13"/>
                    <a:pt x="1" y="12"/>
                  </a:cubicBezTo>
                  <a:cubicBezTo>
                    <a:pt x="1" y="12"/>
                    <a:pt x="8" y="5"/>
                    <a:pt x="15" y="3"/>
                  </a:cubicBezTo>
                  <a:cubicBezTo>
                    <a:pt x="25" y="0"/>
                    <a:pt x="31" y="7"/>
                    <a:pt x="31" y="7"/>
                  </a:cubicBezTo>
                  <a:cubicBezTo>
                    <a:pt x="32" y="8"/>
                    <a:pt x="32" y="10"/>
                    <a:pt x="31" y="10"/>
                  </a:cubicBezTo>
                  <a:cubicBezTo>
                    <a:pt x="30" y="11"/>
                    <a:pt x="28" y="11"/>
                    <a:pt x="27" y="10"/>
                  </a:cubicBezTo>
                  <a:cubicBezTo>
                    <a:pt x="27" y="10"/>
                    <a:pt x="23" y="6"/>
                    <a:pt x="16" y="7"/>
                  </a:cubicBezTo>
                  <a:cubicBezTo>
                    <a:pt x="11" y="9"/>
                    <a:pt x="4" y="15"/>
                    <a:pt x="4" y="15"/>
                  </a:cubicBezTo>
                  <a:cubicBezTo>
                    <a:pt x="4" y="16"/>
                    <a:pt x="3" y="16"/>
                    <a:pt x="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9" name="ïsḷïḓê"/>
            <p:cNvSpPr/>
            <p:nvPr/>
          </p:nvSpPr>
          <p:spPr bwMode="auto">
            <a:xfrm>
              <a:off x="4056063" y="3894138"/>
              <a:ext cx="346075" cy="1524000"/>
            </a:xfrm>
            <a:custGeom>
              <a:avLst/>
              <a:gdLst>
                <a:gd name="T0" fmla="*/ 113 w 113"/>
                <a:gd name="T1" fmla="*/ 0 h 497"/>
                <a:gd name="T2" fmla="*/ 83 w 113"/>
                <a:gd name="T3" fmla="*/ 237 h 497"/>
                <a:gd name="T4" fmla="*/ 39 w 113"/>
                <a:gd name="T5" fmla="*/ 487 h 497"/>
                <a:gd name="T6" fmla="*/ 0 w 113"/>
                <a:gd name="T7" fmla="*/ 491 h 497"/>
                <a:gd name="T8" fmla="*/ 27 w 113"/>
                <a:gd name="T9" fmla="*/ 65 h 497"/>
                <a:gd name="T10" fmla="*/ 113 w 113"/>
                <a:gd name="T11" fmla="*/ 0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497">
                  <a:moveTo>
                    <a:pt x="113" y="0"/>
                  </a:moveTo>
                  <a:cubicBezTo>
                    <a:pt x="113" y="0"/>
                    <a:pt x="96" y="153"/>
                    <a:pt x="83" y="237"/>
                  </a:cubicBezTo>
                  <a:cubicBezTo>
                    <a:pt x="66" y="354"/>
                    <a:pt x="39" y="487"/>
                    <a:pt x="39" y="487"/>
                  </a:cubicBezTo>
                  <a:cubicBezTo>
                    <a:pt x="26" y="496"/>
                    <a:pt x="13" y="497"/>
                    <a:pt x="0" y="491"/>
                  </a:cubicBezTo>
                  <a:cubicBezTo>
                    <a:pt x="27" y="65"/>
                    <a:pt x="27" y="65"/>
                    <a:pt x="27" y="65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0" name="iŝḷîḍé"/>
            <p:cNvSpPr/>
            <p:nvPr/>
          </p:nvSpPr>
          <p:spPr bwMode="auto">
            <a:xfrm>
              <a:off x="4016376" y="5368925"/>
              <a:ext cx="427038" cy="227013"/>
            </a:xfrm>
            <a:custGeom>
              <a:avLst/>
              <a:gdLst>
                <a:gd name="T0" fmla="*/ 40 w 139"/>
                <a:gd name="T1" fmla="*/ 12 h 74"/>
                <a:gd name="T2" fmla="*/ 54 w 139"/>
                <a:gd name="T3" fmla="*/ 2 h 74"/>
                <a:gd name="T4" fmla="*/ 122 w 139"/>
                <a:gd name="T5" fmla="*/ 46 h 74"/>
                <a:gd name="T6" fmla="*/ 130 w 139"/>
                <a:gd name="T7" fmla="*/ 72 h 74"/>
                <a:gd name="T8" fmla="*/ 3 w 139"/>
                <a:gd name="T9" fmla="*/ 66 h 74"/>
                <a:gd name="T10" fmla="*/ 5 w 139"/>
                <a:gd name="T11" fmla="*/ 12 h 74"/>
                <a:gd name="T12" fmla="*/ 40 w 139"/>
                <a:gd name="T13" fmla="*/ 1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74">
                  <a:moveTo>
                    <a:pt x="40" y="12"/>
                  </a:moveTo>
                  <a:cubicBezTo>
                    <a:pt x="40" y="12"/>
                    <a:pt x="48" y="2"/>
                    <a:pt x="54" y="2"/>
                  </a:cubicBezTo>
                  <a:cubicBezTo>
                    <a:pt x="60" y="3"/>
                    <a:pt x="106" y="42"/>
                    <a:pt x="122" y="46"/>
                  </a:cubicBezTo>
                  <a:cubicBezTo>
                    <a:pt x="139" y="49"/>
                    <a:pt x="137" y="70"/>
                    <a:pt x="130" y="72"/>
                  </a:cubicBezTo>
                  <a:cubicBezTo>
                    <a:pt x="123" y="74"/>
                    <a:pt x="3" y="66"/>
                    <a:pt x="3" y="66"/>
                  </a:cubicBezTo>
                  <a:cubicBezTo>
                    <a:pt x="3" y="66"/>
                    <a:pt x="0" y="23"/>
                    <a:pt x="5" y="12"/>
                  </a:cubicBezTo>
                  <a:cubicBezTo>
                    <a:pt x="9" y="0"/>
                    <a:pt x="27" y="14"/>
                    <a:pt x="40" y="12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1" name="íṧľídé"/>
            <p:cNvSpPr/>
            <p:nvPr/>
          </p:nvSpPr>
          <p:spPr bwMode="auto">
            <a:xfrm>
              <a:off x="4206876" y="5427663"/>
              <a:ext cx="92075" cy="60325"/>
            </a:xfrm>
            <a:custGeom>
              <a:avLst/>
              <a:gdLst>
                <a:gd name="T0" fmla="*/ 3 w 30"/>
                <a:gd name="T1" fmla="*/ 20 h 20"/>
                <a:gd name="T2" fmla="*/ 1 w 30"/>
                <a:gd name="T3" fmla="*/ 20 h 20"/>
                <a:gd name="T4" fmla="*/ 1 w 30"/>
                <a:gd name="T5" fmla="*/ 17 h 20"/>
                <a:gd name="T6" fmla="*/ 13 w 30"/>
                <a:gd name="T7" fmla="*/ 5 h 20"/>
                <a:gd name="T8" fmla="*/ 29 w 30"/>
                <a:gd name="T9" fmla="*/ 6 h 20"/>
                <a:gd name="T10" fmla="*/ 29 w 30"/>
                <a:gd name="T11" fmla="*/ 9 h 20"/>
                <a:gd name="T12" fmla="*/ 26 w 30"/>
                <a:gd name="T13" fmla="*/ 9 h 20"/>
                <a:gd name="T14" fmla="*/ 15 w 30"/>
                <a:gd name="T15" fmla="*/ 9 h 20"/>
                <a:gd name="T16" fmla="*/ 4 w 30"/>
                <a:gd name="T17" fmla="*/ 19 h 20"/>
                <a:gd name="T18" fmla="*/ 3 w 30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0">
                  <a:moveTo>
                    <a:pt x="3" y="20"/>
                  </a:moveTo>
                  <a:cubicBezTo>
                    <a:pt x="3" y="20"/>
                    <a:pt x="2" y="20"/>
                    <a:pt x="1" y="20"/>
                  </a:cubicBezTo>
                  <a:cubicBezTo>
                    <a:pt x="0" y="19"/>
                    <a:pt x="0" y="18"/>
                    <a:pt x="1" y="17"/>
                  </a:cubicBezTo>
                  <a:cubicBezTo>
                    <a:pt x="1" y="16"/>
                    <a:pt x="6" y="8"/>
                    <a:pt x="13" y="5"/>
                  </a:cubicBezTo>
                  <a:cubicBezTo>
                    <a:pt x="22" y="0"/>
                    <a:pt x="29" y="6"/>
                    <a:pt x="29" y="6"/>
                  </a:cubicBezTo>
                  <a:cubicBezTo>
                    <a:pt x="30" y="7"/>
                    <a:pt x="30" y="8"/>
                    <a:pt x="29" y="9"/>
                  </a:cubicBezTo>
                  <a:cubicBezTo>
                    <a:pt x="29" y="10"/>
                    <a:pt x="27" y="10"/>
                    <a:pt x="26" y="9"/>
                  </a:cubicBezTo>
                  <a:cubicBezTo>
                    <a:pt x="26" y="9"/>
                    <a:pt x="21" y="6"/>
                    <a:pt x="15" y="9"/>
                  </a:cubicBezTo>
                  <a:cubicBezTo>
                    <a:pt x="9" y="11"/>
                    <a:pt x="5" y="19"/>
                    <a:pt x="4" y="19"/>
                  </a:cubicBezTo>
                  <a:cubicBezTo>
                    <a:pt x="4" y="19"/>
                    <a:pt x="4" y="20"/>
                    <a:pt x="3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2" name="iśḻîḓe"/>
            <p:cNvSpPr/>
            <p:nvPr/>
          </p:nvSpPr>
          <p:spPr bwMode="auto">
            <a:xfrm>
              <a:off x="4184651" y="5408613"/>
              <a:ext cx="95250" cy="58738"/>
            </a:xfrm>
            <a:custGeom>
              <a:avLst/>
              <a:gdLst>
                <a:gd name="T0" fmla="*/ 4 w 31"/>
                <a:gd name="T1" fmla="*/ 19 h 19"/>
                <a:gd name="T2" fmla="*/ 2 w 31"/>
                <a:gd name="T3" fmla="*/ 19 h 19"/>
                <a:gd name="T4" fmla="*/ 1 w 31"/>
                <a:gd name="T5" fmla="*/ 16 h 19"/>
                <a:gd name="T6" fmla="*/ 13 w 31"/>
                <a:gd name="T7" fmla="*/ 4 h 19"/>
                <a:gd name="T8" fmla="*/ 29 w 31"/>
                <a:gd name="T9" fmla="*/ 5 h 19"/>
                <a:gd name="T10" fmla="*/ 30 w 31"/>
                <a:gd name="T11" fmla="*/ 8 h 19"/>
                <a:gd name="T12" fmla="*/ 27 w 31"/>
                <a:gd name="T13" fmla="*/ 9 h 19"/>
                <a:gd name="T14" fmla="*/ 15 w 31"/>
                <a:gd name="T15" fmla="*/ 8 h 19"/>
                <a:gd name="T16" fmla="*/ 5 w 31"/>
                <a:gd name="T17" fmla="*/ 18 h 19"/>
                <a:gd name="T18" fmla="*/ 4 w 31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9">
                  <a:moveTo>
                    <a:pt x="4" y="19"/>
                  </a:moveTo>
                  <a:cubicBezTo>
                    <a:pt x="3" y="19"/>
                    <a:pt x="2" y="19"/>
                    <a:pt x="2" y="19"/>
                  </a:cubicBezTo>
                  <a:cubicBezTo>
                    <a:pt x="1" y="18"/>
                    <a:pt x="0" y="17"/>
                    <a:pt x="1" y="16"/>
                  </a:cubicBezTo>
                  <a:cubicBezTo>
                    <a:pt x="1" y="16"/>
                    <a:pt x="6" y="7"/>
                    <a:pt x="13" y="4"/>
                  </a:cubicBezTo>
                  <a:cubicBezTo>
                    <a:pt x="22" y="0"/>
                    <a:pt x="29" y="5"/>
                    <a:pt x="29" y="5"/>
                  </a:cubicBezTo>
                  <a:cubicBezTo>
                    <a:pt x="30" y="6"/>
                    <a:pt x="31" y="7"/>
                    <a:pt x="30" y="8"/>
                  </a:cubicBezTo>
                  <a:cubicBezTo>
                    <a:pt x="29" y="9"/>
                    <a:pt x="28" y="10"/>
                    <a:pt x="27" y="9"/>
                  </a:cubicBezTo>
                  <a:cubicBezTo>
                    <a:pt x="26" y="9"/>
                    <a:pt x="22" y="5"/>
                    <a:pt x="15" y="8"/>
                  </a:cubicBezTo>
                  <a:cubicBezTo>
                    <a:pt x="10" y="11"/>
                    <a:pt x="5" y="18"/>
                    <a:pt x="5" y="18"/>
                  </a:cubicBezTo>
                  <a:cubicBezTo>
                    <a:pt x="5" y="19"/>
                    <a:pt x="4" y="19"/>
                    <a:pt x="4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3" name="îṡļíḍê"/>
            <p:cNvSpPr/>
            <p:nvPr/>
          </p:nvSpPr>
          <p:spPr bwMode="auto">
            <a:xfrm>
              <a:off x="4233863" y="5445125"/>
              <a:ext cx="92075" cy="61913"/>
            </a:xfrm>
            <a:custGeom>
              <a:avLst/>
              <a:gdLst>
                <a:gd name="T0" fmla="*/ 3 w 30"/>
                <a:gd name="T1" fmla="*/ 19 h 20"/>
                <a:gd name="T2" fmla="*/ 1 w 30"/>
                <a:gd name="T3" fmla="*/ 19 h 20"/>
                <a:gd name="T4" fmla="*/ 1 w 30"/>
                <a:gd name="T5" fmla="*/ 16 h 20"/>
                <a:gd name="T6" fmla="*/ 13 w 30"/>
                <a:gd name="T7" fmla="*/ 4 h 20"/>
                <a:gd name="T8" fmla="*/ 29 w 30"/>
                <a:gd name="T9" fmla="*/ 5 h 20"/>
                <a:gd name="T10" fmla="*/ 29 w 30"/>
                <a:gd name="T11" fmla="*/ 9 h 20"/>
                <a:gd name="T12" fmla="*/ 26 w 30"/>
                <a:gd name="T13" fmla="*/ 9 h 20"/>
                <a:gd name="T14" fmla="*/ 15 w 30"/>
                <a:gd name="T15" fmla="*/ 8 h 20"/>
                <a:gd name="T16" fmla="*/ 5 w 30"/>
                <a:gd name="T17" fmla="*/ 18 h 20"/>
                <a:gd name="T18" fmla="*/ 3 w 30"/>
                <a:gd name="T1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0">
                  <a:moveTo>
                    <a:pt x="3" y="19"/>
                  </a:moveTo>
                  <a:cubicBezTo>
                    <a:pt x="3" y="20"/>
                    <a:pt x="2" y="20"/>
                    <a:pt x="1" y="19"/>
                  </a:cubicBezTo>
                  <a:cubicBezTo>
                    <a:pt x="0" y="19"/>
                    <a:pt x="0" y="17"/>
                    <a:pt x="1" y="16"/>
                  </a:cubicBezTo>
                  <a:cubicBezTo>
                    <a:pt x="1" y="16"/>
                    <a:pt x="6" y="7"/>
                    <a:pt x="13" y="4"/>
                  </a:cubicBezTo>
                  <a:cubicBezTo>
                    <a:pt x="22" y="0"/>
                    <a:pt x="29" y="5"/>
                    <a:pt x="29" y="5"/>
                  </a:cubicBezTo>
                  <a:cubicBezTo>
                    <a:pt x="30" y="6"/>
                    <a:pt x="30" y="8"/>
                    <a:pt x="29" y="9"/>
                  </a:cubicBezTo>
                  <a:cubicBezTo>
                    <a:pt x="29" y="10"/>
                    <a:pt x="27" y="10"/>
                    <a:pt x="26" y="9"/>
                  </a:cubicBezTo>
                  <a:cubicBezTo>
                    <a:pt x="26" y="9"/>
                    <a:pt x="21" y="5"/>
                    <a:pt x="15" y="8"/>
                  </a:cubicBezTo>
                  <a:cubicBezTo>
                    <a:pt x="9" y="11"/>
                    <a:pt x="5" y="18"/>
                    <a:pt x="5" y="18"/>
                  </a:cubicBezTo>
                  <a:cubicBezTo>
                    <a:pt x="4" y="19"/>
                    <a:pt x="4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4" name="íSḻiḑé"/>
            <p:cNvSpPr/>
            <p:nvPr/>
          </p:nvSpPr>
          <p:spPr bwMode="auto">
            <a:xfrm>
              <a:off x="4394201" y="3194050"/>
              <a:ext cx="279400" cy="190500"/>
            </a:xfrm>
            <a:custGeom>
              <a:avLst/>
              <a:gdLst>
                <a:gd name="T0" fmla="*/ 90 w 91"/>
                <a:gd name="T1" fmla="*/ 13 h 62"/>
                <a:gd name="T2" fmla="*/ 82 w 91"/>
                <a:gd name="T3" fmla="*/ 34 h 62"/>
                <a:gd name="T4" fmla="*/ 32 w 91"/>
                <a:gd name="T5" fmla="*/ 56 h 62"/>
                <a:gd name="T6" fmla="*/ 8 w 91"/>
                <a:gd name="T7" fmla="*/ 19 h 62"/>
                <a:gd name="T8" fmla="*/ 0 w 91"/>
                <a:gd name="T9" fmla="*/ 0 h 62"/>
                <a:gd name="T10" fmla="*/ 46 w 91"/>
                <a:gd name="T11" fmla="*/ 2 h 62"/>
                <a:gd name="T12" fmla="*/ 90 w 91"/>
                <a:gd name="T13" fmla="*/ 4 h 62"/>
                <a:gd name="T14" fmla="*/ 90 w 91"/>
                <a:gd name="T15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62">
                  <a:moveTo>
                    <a:pt x="90" y="13"/>
                  </a:moveTo>
                  <a:cubicBezTo>
                    <a:pt x="89" y="20"/>
                    <a:pt x="86" y="27"/>
                    <a:pt x="82" y="34"/>
                  </a:cubicBezTo>
                  <a:cubicBezTo>
                    <a:pt x="70" y="50"/>
                    <a:pt x="50" y="62"/>
                    <a:pt x="32" y="56"/>
                  </a:cubicBezTo>
                  <a:cubicBezTo>
                    <a:pt x="21" y="52"/>
                    <a:pt x="13" y="30"/>
                    <a:pt x="8" y="19"/>
                  </a:cubicBezTo>
                  <a:cubicBezTo>
                    <a:pt x="3" y="9"/>
                    <a:pt x="0" y="0"/>
                    <a:pt x="0" y="0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1" y="7"/>
                    <a:pt x="91" y="10"/>
                    <a:pt x="90" y="13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5" name="îṣļiḋé"/>
            <p:cNvSpPr/>
            <p:nvPr/>
          </p:nvSpPr>
          <p:spPr bwMode="auto">
            <a:xfrm>
              <a:off x="4500563" y="3233738"/>
              <a:ext cx="169863" cy="92075"/>
            </a:xfrm>
            <a:custGeom>
              <a:avLst/>
              <a:gdLst>
                <a:gd name="T0" fmla="*/ 55 w 55"/>
                <a:gd name="T1" fmla="*/ 0 h 30"/>
                <a:gd name="T2" fmla="*/ 47 w 55"/>
                <a:gd name="T3" fmla="*/ 21 h 30"/>
                <a:gd name="T4" fmla="*/ 8 w 55"/>
                <a:gd name="T5" fmla="*/ 21 h 30"/>
                <a:gd name="T6" fmla="*/ 4 w 55"/>
                <a:gd name="T7" fmla="*/ 4 h 30"/>
                <a:gd name="T8" fmla="*/ 55 w 55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0">
                  <a:moveTo>
                    <a:pt x="55" y="0"/>
                  </a:moveTo>
                  <a:cubicBezTo>
                    <a:pt x="54" y="7"/>
                    <a:pt x="51" y="14"/>
                    <a:pt x="47" y="21"/>
                  </a:cubicBezTo>
                  <a:cubicBezTo>
                    <a:pt x="26" y="19"/>
                    <a:pt x="18" y="30"/>
                    <a:pt x="8" y="21"/>
                  </a:cubicBezTo>
                  <a:cubicBezTo>
                    <a:pt x="0" y="15"/>
                    <a:pt x="4" y="4"/>
                    <a:pt x="4" y="4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6" name="íṥliḍè"/>
            <p:cNvSpPr/>
            <p:nvPr/>
          </p:nvSpPr>
          <p:spPr bwMode="auto">
            <a:xfrm>
              <a:off x="4394201" y="3194050"/>
              <a:ext cx="149225" cy="58738"/>
            </a:xfrm>
            <a:custGeom>
              <a:avLst/>
              <a:gdLst>
                <a:gd name="T0" fmla="*/ 49 w 49"/>
                <a:gd name="T1" fmla="*/ 14 h 19"/>
                <a:gd name="T2" fmla="*/ 8 w 49"/>
                <a:gd name="T3" fmla="*/ 19 h 19"/>
                <a:gd name="T4" fmla="*/ 0 w 49"/>
                <a:gd name="T5" fmla="*/ 0 h 19"/>
                <a:gd name="T6" fmla="*/ 46 w 49"/>
                <a:gd name="T7" fmla="*/ 2 h 19"/>
                <a:gd name="T8" fmla="*/ 49 w 49"/>
                <a:gd name="T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9">
                  <a:moveTo>
                    <a:pt x="49" y="14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3" y="9"/>
                    <a:pt x="0" y="0"/>
                    <a:pt x="0" y="0"/>
                  </a:cubicBezTo>
                  <a:cubicBezTo>
                    <a:pt x="46" y="2"/>
                    <a:pt x="46" y="2"/>
                    <a:pt x="46" y="2"/>
                  </a:cubicBezTo>
                  <a:lnTo>
                    <a:pt x="49" y="14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7" name="ïSḻïḍê"/>
            <p:cNvSpPr/>
            <p:nvPr/>
          </p:nvSpPr>
          <p:spPr bwMode="auto">
            <a:xfrm>
              <a:off x="4279901" y="2541588"/>
              <a:ext cx="246063" cy="639763"/>
            </a:xfrm>
            <a:custGeom>
              <a:avLst/>
              <a:gdLst>
                <a:gd name="T0" fmla="*/ 80 w 80"/>
                <a:gd name="T1" fmla="*/ 209 h 209"/>
                <a:gd name="T2" fmla="*/ 37 w 80"/>
                <a:gd name="T3" fmla="*/ 208 h 209"/>
                <a:gd name="T4" fmla="*/ 17 w 80"/>
                <a:gd name="T5" fmla="*/ 149 h 209"/>
                <a:gd name="T6" fmla="*/ 0 w 80"/>
                <a:gd name="T7" fmla="*/ 109 h 209"/>
                <a:gd name="T8" fmla="*/ 16 w 80"/>
                <a:gd name="T9" fmla="*/ 0 h 209"/>
                <a:gd name="T10" fmla="*/ 56 w 80"/>
                <a:gd name="T11" fmla="*/ 125 h 209"/>
                <a:gd name="T12" fmla="*/ 80 w 80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09">
                  <a:moveTo>
                    <a:pt x="80" y="209"/>
                  </a:moveTo>
                  <a:cubicBezTo>
                    <a:pt x="37" y="208"/>
                    <a:pt x="37" y="208"/>
                    <a:pt x="37" y="208"/>
                  </a:cubicBezTo>
                  <a:cubicBezTo>
                    <a:pt x="17" y="149"/>
                    <a:pt x="17" y="149"/>
                    <a:pt x="17" y="14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30" y="41"/>
                    <a:pt x="44" y="83"/>
                    <a:pt x="56" y="125"/>
                  </a:cubicBezTo>
                  <a:cubicBezTo>
                    <a:pt x="64" y="153"/>
                    <a:pt x="72" y="181"/>
                    <a:pt x="80" y="209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8" name="íṡlîdè"/>
            <p:cNvSpPr/>
            <p:nvPr/>
          </p:nvSpPr>
          <p:spPr bwMode="auto">
            <a:xfrm>
              <a:off x="3606801" y="3463925"/>
              <a:ext cx="884238" cy="920750"/>
            </a:xfrm>
            <a:custGeom>
              <a:avLst/>
              <a:gdLst>
                <a:gd name="T0" fmla="*/ 0 w 288"/>
                <a:gd name="T1" fmla="*/ 275 h 300"/>
                <a:gd name="T2" fmla="*/ 1 w 288"/>
                <a:gd name="T3" fmla="*/ 278 h 300"/>
                <a:gd name="T4" fmla="*/ 54 w 288"/>
                <a:gd name="T5" fmla="*/ 288 h 300"/>
                <a:gd name="T6" fmla="*/ 57 w 288"/>
                <a:gd name="T7" fmla="*/ 287 h 300"/>
                <a:gd name="T8" fmla="*/ 77 w 288"/>
                <a:gd name="T9" fmla="*/ 285 h 300"/>
                <a:gd name="T10" fmla="*/ 152 w 288"/>
                <a:gd name="T11" fmla="*/ 286 h 300"/>
                <a:gd name="T12" fmla="*/ 219 w 288"/>
                <a:gd name="T13" fmla="*/ 288 h 300"/>
                <a:gd name="T14" fmla="*/ 230 w 288"/>
                <a:gd name="T15" fmla="*/ 290 h 300"/>
                <a:gd name="T16" fmla="*/ 237 w 288"/>
                <a:gd name="T17" fmla="*/ 290 h 300"/>
                <a:gd name="T18" fmla="*/ 279 w 288"/>
                <a:gd name="T19" fmla="*/ 273 h 300"/>
                <a:gd name="T20" fmla="*/ 288 w 288"/>
                <a:gd name="T21" fmla="*/ 265 h 300"/>
                <a:gd name="T22" fmla="*/ 285 w 288"/>
                <a:gd name="T23" fmla="*/ 255 h 300"/>
                <a:gd name="T24" fmla="*/ 274 w 288"/>
                <a:gd name="T25" fmla="*/ 206 h 300"/>
                <a:gd name="T26" fmla="*/ 270 w 288"/>
                <a:gd name="T27" fmla="*/ 189 h 300"/>
                <a:gd name="T28" fmla="*/ 262 w 288"/>
                <a:gd name="T29" fmla="*/ 147 h 300"/>
                <a:gd name="T30" fmla="*/ 262 w 288"/>
                <a:gd name="T31" fmla="*/ 147 h 300"/>
                <a:gd name="T32" fmla="*/ 262 w 288"/>
                <a:gd name="T33" fmla="*/ 146 h 300"/>
                <a:gd name="T34" fmla="*/ 259 w 288"/>
                <a:gd name="T35" fmla="*/ 128 h 300"/>
                <a:gd name="T36" fmla="*/ 258 w 288"/>
                <a:gd name="T37" fmla="*/ 128 h 300"/>
                <a:gd name="T38" fmla="*/ 249 w 288"/>
                <a:gd name="T39" fmla="*/ 73 h 300"/>
                <a:gd name="T40" fmla="*/ 246 w 288"/>
                <a:gd name="T41" fmla="*/ 54 h 300"/>
                <a:gd name="T42" fmla="*/ 237 w 288"/>
                <a:gd name="T43" fmla="*/ 0 h 300"/>
                <a:gd name="T44" fmla="*/ 135 w 288"/>
                <a:gd name="T45" fmla="*/ 7 h 300"/>
                <a:gd name="T46" fmla="*/ 33 w 288"/>
                <a:gd name="T47" fmla="*/ 7 h 300"/>
                <a:gd name="T48" fmla="*/ 30 w 288"/>
                <a:gd name="T49" fmla="*/ 36 h 300"/>
                <a:gd name="T50" fmla="*/ 29 w 288"/>
                <a:gd name="T51" fmla="*/ 55 h 300"/>
                <a:gd name="T52" fmla="*/ 22 w 288"/>
                <a:gd name="T53" fmla="*/ 119 h 300"/>
                <a:gd name="T54" fmla="*/ 20 w 288"/>
                <a:gd name="T55" fmla="*/ 137 h 300"/>
                <a:gd name="T56" fmla="*/ 3 w 288"/>
                <a:gd name="T57" fmla="*/ 259 h 300"/>
                <a:gd name="T58" fmla="*/ 0 w 288"/>
                <a:gd name="T59" fmla="*/ 275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8" h="300">
                  <a:moveTo>
                    <a:pt x="0" y="275"/>
                  </a:moveTo>
                  <a:cubicBezTo>
                    <a:pt x="0" y="275"/>
                    <a:pt x="0" y="276"/>
                    <a:pt x="1" y="278"/>
                  </a:cubicBezTo>
                  <a:cubicBezTo>
                    <a:pt x="5" y="284"/>
                    <a:pt x="19" y="299"/>
                    <a:pt x="54" y="288"/>
                  </a:cubicBezTo>
                  <a:cubicBezTo>
                    <a:pt x="55" y="287"/>
                    <a:pt x="56" y="287"/>
                    <a:pt x="57" y="287"/>
                  </a:cubicBezTo>
                  <a:cubicBezTo>
                    <a:pt x="65" y="285"/>
                    <a:pt x="71" y="284"/>
                    <a:pt x="77" y="285"/>
                  </a:cubicBezTo>
                  <a:cubicBezTo>
                    <a:pt x="98" y="286"/>
                    <a:pt x="110" y="300"/>
                    <a:pt x="152" y="286"/>
                  </a:cubicBezTo>
                  <a:cubicBezTo>
                    <a:pt x="190" y="274"/>
                    <a:pt x="201" y="283"/>
                    <a:pt x="219" y="288"/>
                  </a:cubicBezTo>
                  <a:cubicBezTo>
                    <a:pt x="222" y="289"/>
                    <a:pt x="226" y="290"/>
                    <a:pt x="230" y="290"/>
                  </a:cubicBezTo>
                  <a:cubicBezTo>
                    <a:pt x="233" y="290"/>
                    <a:pt x="235" y="290"/>
                    <a:pt x="237" y="290"/>
                  </a:cubicBezTo>
                  <a:cubicBezTo>
                    <a:pt x="254" y="289"/>
                    <a:pt x="269" y="280"/>
                    <a:pt x="279" y="273"/>
                  </a:cubicBezTo>
                  <a:cubicBezTo>
                    <a:pt x="284" y="268"/>
                    <a:pt x="288" y="265"/>
                    <a:pt x="288" y="265"/>
                  </a:cubicBezTo>
                  <a:cubicBezTo>
                    <a:pt x="287" y="262"/>
                    <a:pt x="286" y="259"/>
                    <a:pt x="285" y="255"/>
                  </a:cubicBezTo>
                  <a:cubicBezTo>
                    <a:pt x="281" y="241"/>
                    <a:pt x="277" y="225"/>
                    <a:pt x="274" y="206"/>
                  </a:cubicBezTo>
                  <a:cubicBezTo>
                    <a:pt x="272" y="201"/>
                    <a:pt x="271" y="195"/>
                    <a:pt x="270" y="189"/>
                  </a:cubicBezTo>
                  <a:cubicBezTo>
                    <a:pt x="267" y="176"/>
                    <a:pt x="265" y="161"/>
                    <a:pt x="262" y="147"/>
                  </a:cubicBezTo>
                  <a:cubicBezTo>
                    <a:pt x="262" y="147"/>
                    <a:pt x="262" y="147"/>
                    <a:pt x="262" y="147"/>
                  </a:cubicBezTo>
                  <a:cubicBezTo>
                    <a:pt x="262" y="147"/>
                    <a:pt x="262" y="146"/>
                    <a:pt x="262" y="146"/>
                  </a:cubicBezTo>
                  <a:cubicBezTo>
                    <a:pt x="261" y="140"/>
                    <a:pt x="260" y="134"/>
                    <a:pt x="259" y="128"/>
                  </a:cubicBezTo>
                  <a:cubicBezTo>
                    <a:pt x="259" y="128"/>
                    <a:pt x="258" y="128"/>
                    <a:pt x="258" y="128"/>
                  </a:cubicBezTo>
                  <a:cubicBezTo>
                    <a:pt x="255" y="108"/>
                    <a:pt x="252" y="90"/>
                    <a:pt x="249" y="73"/>
                  </a:cubicBezTo>
                  <a:cubicBezTo>
                    <a:pt x="248" y="67"/>
                    <a:pt x="247" y="60"/>
                    <a:pt x="246" y="54"/>
                  </a:cubicBezTo>
                  <a:cubicBezTo>
                    <a:pt x="241" y="22"/>
                    <a:pt x="237" y="0"/>
                    <a:pt x="237" y="0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2" y="18"/>
                    <a:pt x="30" y="36"/>
                  </a:cubicBezTo>
                  <a:cubicBezTo>
                    <a:pt x="30" y="42"/>
                    <a:pt x="29" y="48"/>
                    <a:pt x="29" y="55"/>
                  </a:cubicBezTo>
                  <a:cubicBezTo>
                    <a:pt x="27" y="74"/>
                    <a:pt x="25" y="96"/>
                    <a:pt x="22" y="119"/>
                  </a:cubicBezTo>
                  <a:cubicBezTo>
                    <a:pt x="21" y="125"/>
                    <a:pt x="21" y="131"/>
                    <a:pt x="20" y="137"/>
                  </a:cubicBezTo>
                  <a:cubicBezTo>
                    <a:pt x="15" y="181"/>
                    <a:pt x="9" y="226"/>
                    <a:pt x="3" y="259"/>
                  </a:cubicBezTo>
                  <a:cubicBezTo>
                    <a:pt x="2" y="264"/>
                    <a:pt x="1" y="270"/>
                    <a:pt x="0" y="275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9" name="íṧlïḋè"/>
            <p:cNvSpPr/>
            <p:nvPr/>
          </p:nvSpPr>
          <p:spPr bwMode="auto">
            <a:xfrm>
              <a:off x="4267201" y="3529013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1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4" y="20"/>
                    <a:pt x="10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4" y="0"/>
                    <a:pt x="9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0" name="îślîḓè"/>
            <p:cNvSpPr/>
            <p:nvPr/>
          </p:nvSpPr>
          <p:spPr bwMode="auto">
            <a:xfrm>
              <a:off x="4197351" y="3644900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9 w 20"/>
                <a:gd name="T7" fmla="*/ 1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20"/>
                    <a:pt x="20" y="15"/>
                    <a:pt x="19" y="10"/>
                  </a:cubicBezTo>
                  <a:cubicBezTo>
                    <a:pt x="19" y="4"/>
                    <a:pt x="15" y="0"/>
                    <a:pt x="9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1" name="iş1íḋe"/>
            <p:cNvSpPr/>
            <p:nvPr/>
          </p:nvSpPr>
          <p:spPr bwMode="auto">
            <a:xfrm>
              <a:off x="4049713" y="3592513"/>
              <a:ext cx="61913" cy="58738"/>
            </a:xfrm>
            <a:custGeom>
              <a:avLst/>
              <a:gdLst>
                <a:gd name="T0" fmla="*/ 1 w 20"/>
                <a:gd name="T1" fmla="*/ 10 h 19"/>
                <a:gd name="T2" fmla="*/ 11 w 20"/>
                <a:gd name="T3" fmla="*/ 19 h 19"/>
                <a:gd name="T4" fmla="*/ 20 w 20"/>
                <a:gd name="T5" fmla="*/ 9 h 19"/>
                <a:gd name="T6" fmla="*/ 10 w 20"/>
                <a:gd name="T7" fmla="*/ 0 h 19"/>
                <a:gd name="T8" fmla="*/ 1 w 20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1" y="10"/>
                  </a:moveTo>
                  <a:cubicBezTo>
                    <a:pt x="1" y="15"/>
                    <a:pt x="5" y="19"/>
                    <a:pt x="11" y="19"/>
                  </a:cubicBezTo>
                  <a:cubicBezTo>
                    <a:pt x="16" y="19"/>
                    <a:pt x="20" y="14"/>
                    <a:pt x="20" y="9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2" name="ïṣḻíḍè"/>
            <p:cNvSpPr/>
            <p:nvPr/>
          </p:nvSpPr>
          <p:spPr bwMode="auto">
            <a:xfrm>
              <a:off x="4283076" y="3765550"/>
              <a:ext cx="61913" cy="60325"/>
            </a:xfrm>
            <a:custGeom>
              <a:avLst/>
              <a:gdLst>
                <a:gd name="T0" fmla="*/ 1 w 20"/>
                <a:gd name="T1" fmla="*/ 10 h 20"/>
                <a:gd name="T2" fmla="*/ 10 w 20"/>
                <a:gd name="T3" fmla="*/ 19 h 20"/>
                <a:gd name="T4" fmla="*/ 20 w 20"/>
                <a:gd name="T5" fmla="*/ 9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5"/>
                    <a:pt x="5" y="20"/>
                    <a:pt x="10" y="19"/>
                  </a:cubicBezTo>
                  <a:cubicBezTo>
                    <a:pt x="16" y="19"/>
                    <a:pt x="20" y="15"/>
                    <a:pt x="20" y="9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3" name="ïṩļïḓe"/>
            <p:cNvSpPr/>
            <p:nvPr/>
          </p:nvSpPr>
          <p:spPr bwMode="auto">
            <a:xfrm>
              <a:off x="4105276" y="3759200"/>
              <a:ext cx="58738" cy="57150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4" name="íšľiďè"/>
            <p:cNvSpPr/>
            <p:nvPr/>
          </p:nvSpPr>
          <p:spPr bwMode="auto">
            <a:xfrm>
              <a:off x="4344988" y="3630613"/>
              <a:ext cx="26988" cy="57150"/>
            </a:xfrm>
            <a:custGeom>
              <a:avLst/>
              <a:gdLst>
                <a:gd name="T0" fmla="*/ 0 w 9"/>
                <a:gd name="T1" fmla="*/ 10 h 19"/>
                <a:gd name="T2" fmla="*/ 9 w 9"/>
                <a:gd name="T3" fmla="*/ 19 h 19"/>
                <a:gd name="T4" fmla="*/ 6 w 9"/>
                <a:gd name="T5" fmla="*/ 0 h 19"/>
                <a:gd name="T6" fmla="*/ 0 w 9"/>
                <a:gd name="T7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9">
                  <a:moveTo>
                    <a:pt x="0" y="10"/>
                  </a:moveTo>
                  <a:cubicBezTo>
                    <a:pt x="0" y="15"/>
                    <a:pt x="4" y="19"/>
                    <a:pt x="9" y="19"/>
                  </a:cubicBezTo>
                  <a:cubicBezTo>
                    <a:pt x="8" y="13"/>
                    <a:pt x="7" y="6"/>
                    <a:pt x="6" y="0"/>
                  </a:cubicBezTo>
                  <a:cubicBezTo>
                    <a:pt x="2" y="2"/>
                    <a:pt x="0" y="6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5" name="íṩlïḍe"/>
            <p:cNvSpPr/>
            <p:nvPr/>
          </p:nvSpPr>
          <p:spPr bwMode="auto">
            <a:xfrm>
              <a:off x="3816351" y="3940175"/>
              <a:ext cx="61913" cy="60325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10 w 20"/>
                <a:gd name="T7" fmla="*/ 0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19"/>
                    <a:pt x="20" y="15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6" name="islíďé"/>
            <p:cNvSpPr/>
            <p:nvPr/>
          </p:nvSpPr>
          <p:spPr bwMode="auto">
            <a:xfrm>
              <a:off x="3825876" y="3779838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5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7" name="ïS1iďè"/>
            <p:cNvSpPr/>
            <p:nvPr/>
          </p:nvSpPr>
          <p:spPr bwMode="auto">
            <a:xfrm>
              <a:off x="3668713" y="3825875"/>
              <a:ext cx="39688" cy="61913"/>
            </a:xfrm>
            <a:custGeom>
              <a:avLst/>
              <a:gdLst>
                <a:gd name="T0" fmla="*/ 0 w 13"/>
                <a:gd name="T1" fmla="*/ 19 h 20"/>
                <a:gd name="T2" fmla="*/ 4 w 13"/>
                <a:gd name="T3" fmla="*/ 20 h 20"/>
                <a:gd name="T4" fmla="*/ 13 w 13"/>
                <a:gd name="T5" fmla="*/ 10 h 20"/>
                <a:gd name="T6" fmla="*/ 3 w 13"/>
                <a:gd name="T7" fmla="*/ 1 h 20"/>
                <a:gd name="T8" fmla="*/ 2 w 13"/>
                <a:gd name="T9" fmla="*/ 1 h 20"/>
                <a:gd name="T10" fmla="*/ 0 w 1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0">
                  <a:moveTo>
                    <a:pt x="0" y="19"/>
                  </a:moveTo>
                  <a:cubicBezTo>
                    <a:pt x="1" y="20"/>
                    <a:pt x="2" y="20"/>
                    <a:pt x="4" y="20"/>
                  </a:cubicBezTo>
                  <a:cubicBezTo>
                    <a:pt x="9" y="20"/>
                    <a:pt x="13" y="15"/>
                    <a:pt x="13" y="10"/>
                  </a:cubicBezTo>
                  <a:cubicBezTo>
                    <a:pt x="13" y="5"/>
                    <a:pt x="8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7"/>
                    <a:pt x="1" y="13"/>
                    <a:pt x="0" y="1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8" name="îSľïďê"/>
            <p:cNvSpPr/>
            <p:nvPr/>
          </p:nvSpPr>
          <p:spPr bwMode="auto">
            <a:xfrm>
              <a:off x="3803651" y="4059238"/>
              <a:ext cx="61913" cy="58738"/>
            </a:xfrm>
            <a:custGeom>
              <a:avLst/>
              <a:gdLst>
                <a:gd name="T0" fmla="*/ 0 w 20"/>
                <a:gd name="T1" fmla="*/ 10 h 19"/>
                <a:gd name="T2" fmla="*/ 10 w 20"/>
                <a:gd name="T3" fmla="*/ 19 h 19"/>
                <a:gd name="T4" fmla="*/ 20 w 20"/>
                <a:gd name="T5" fmla="*/ 9 h 19"/>
                <a:gd name="T6" fmla="*/ 10 w 20"/>
                <a:gd name="T7" fmla="*/ 0 h 19"/>
                <a:gd name="T8" fmla="*/ 0 w 20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0" y="10"/>
                  </a:moveTo>
                  <a:cubicBezTo>
                    <a:pt x="1" y="15"/>
                    <a:pt x="5" y="19"/>
                    <a:pt x="10" y="19"/>
                  </a:cubicBezTo>
                  <a:cubicBezTo>
                    <a:pt x="16" y="19"/>
                    <a:pt x="20" y="15"/>
                    <a:pt x="20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9" name="ïŝļiḍê"/>
            <p:cNvSpPr/>
            <p:nvPr/>
          </p:nvSpPr>
          <p:spPr bwMode="auto">
            <a:xfrm>
              <a:off x="3678238" y="4016375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0" name="ïš1îďê"/>
            <p:cNvSpPr/>
            <p:nvPr/>
          </p:nvSpPr>
          <p:spPr bwMode="auto">
            <a:xfrm>
              <a:off x="3938588" y="4114800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19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4" y="20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1" name="ïšlîḋè"/>
            <p:cNvSpPr/>
            <p:nvPr/>
          </p:nvSpPr>
          <p:spPr bwMode="auto">
            <a:xfrm>
              <a:off x="3976688" y="4243388"/>
              <a:ext cx="60325" cy="61913"/>
            </a:xfrm>
            <a:custGeom>
              <a:avLst/>
              <a:gdLst>
                <a:gd name="T0" fmla="*/ 1 w 20"/>
                <a:gd name="T1" fmla="*/ 10 h 20"/>
                <a:gd name="T2" fmla="*/ 10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6"/>
                    <a:pt x="5" y="20"/>
                    <a:pt x="10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2" name="iṩļidé"/>
            <p:cNvSpPr/>
            <p:nvPr/>
          </p:nvSpPr>
          <p:spPr bwMode="auto">
            <a:xfrm>
              <a:off x="4276726" y="4310063"/>
              <a:ext cx="61913" cy="42863"/>
            </a:xfrm>
            <a:custGeom>
              <a:avLst/>
              <a:gdLst>
                <a:gd name="T0" fmla="*/ 0 w 20"/>
                <a:gd name="T1" fmla="*/ 10 h 14"/>
                <a:gd name="T2" fmla="*/ 1 w 20"/>
                <a:gd name="T3" fmla="*/ 12 h 14"/>
                <a:gd name="T4" fmla="*/ 12 w 20"/>
                <a:gd name="T5" fmla="*/ 14 h 14"/>
                <a:gd name="T6" fmla="*/ 19 w 20"/>
                <a:gd name="T7" fmla="*/ 14 h 14"/>
                <a:gd name="T8" fmla="*/ 20 w 20"/>
                <a:gd name="T9" fmla="*/ 10 h 14"/>
                <a:gd name="T10" fmla="*/ 10 w 20"/>
                <a:gd name="T11" fmla="*/ 0 h 14"/>
                <a:gd name="T12" fmla="*/ 0 w 20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4">
                  <a:moveTo>
                    <a:pt x="0" y="10"/>
                  </a:moveTo>
                  <a:cubicBezTo>
                    <a:pt x="0" y="11"/>
                    <a:pt x="1" y="11"/>
                    <a:pt x="1" y="12"/>
                  </a:cubicBezTo>
                  <a:cubicBezTo>
                    <a:pt x="4" y="13"/>
                    <a:pt x="8" y="14"/>
                    <a:pt x="12" y="14"/>
                  </a:cubicBezTo>
                  <a:cubicBezTo>
                    <a:pt x="15" y="14"/>
                    <a:pt x="17" y="14"/>
                    <a:pt x="19" y="14"/>
                  </a:cubicBezTo>
                  <a:cubicBezTo>
                    <a:pt x="19" y="13"/>
                    <a:pt x="20" y="11"/>
                    <a:pt x="20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3" name="iś1ïḑê"/>
            <p:cNvSpPr/>
            <p:nvPr/>
          </p:nvSpPr>
          <p:spPr bwMode="auto">
            <a:xfrm>
              <a:off x="3783013" y="4310063"/>
              <a:ext cx="60325" cy="34925"/>
            </a:xfrm>
            <a:custGeom>
              <a:avLst/>
              <a:gdLst>
                <a:gd name="T0" fmla="*/ 0 w 20"/>
                <a:gd name="T1" fmla="*/ 10 h 11"/>
                <a:gd name="T2" fmla="*/ 0 w 20"/>
                <a:gd name="T3" fmla="*/ 11 h 11"/>
                <a:gd name="T4" fmla="*/ 20 w 20"/>
                <a:gd name="T5" fmla="*/ 9 h 11"/>
                <a:gd name="T6" fmla="*/ 10 w 20"/>
                <a:gd name="T7" fmla="*/ 0 h 11"/>
                <a:gd name="T8" fmla="*/ 0 w 20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1">
                  <a:moveTo>
                    <a:pt x="0" y="10"/>
                  </a:moveTo>
                  <a:cubicBezTo>
                    <a:pt x="0" y="10"/>
                    <a:pt x="0" y="11"/>
                    <a:pt x="0" y="11"/>
                  </a:cubicBezTo>
                  <a:cubicBezTo>
                    <a:pt x="8" y="9"/>
                    <a:pt x="14" y="8"/>
                    <a:pt x="20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4" name="iṩľídé"/>
            <p:cNvSpPr/>
            <p:nvPr/>
          </p:nvSpPr>
          <p:spPr bwMode="auto">
            <a:xfrm>
              <a:off x="3675063" y="4167188"/>
              <a:ext cx="61913" cy="60325"/>
            </a:xfrm>
            <a:custGeom>
              <a:avLst/>
              <a:gdLst>
                <a:gd name="T0" fmla="*/ 1 w 20"/>
                <a:gd name="T1" fmla="*/ 10 h 20"/>
                <a:gd name="T2" fmla="*/ 11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6"/>
                    <a:pt x="5" y="20"/>
                    <a:pt x="11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5" name="îšḷíḍê"/>
            <p:cNvSpPr/>
            <p:nvPr/>
          </p:nvSpPr>
          <p:spPr bwMode="auto">
            <a:xfrm>
              <a:off x="3606801" y="4259263"/>
              <a:ext cx="38100" cy="57150"/>
            </a:xfrm>
            <a:custGeom>
              <a:avLst/>
              <a:gdLst>
                <a:gd name="T0" fmla="*/ 0 w 12"/>
                <a:gd name="T1" fmla="*/ 16 h 19"/>
                <a:gd name="T2" fmla="*/ 1 w 12"/>
                <a:gd name="T3" fmla="*/ 19 h 19"/>
                <a:gd name="T4" fmla="*/ 3 w 12"/>
                <a:gd name="T5" fmla="*/ 19 h 19"/>
                <a:gd name="T6" fmla="*/ 12 w 12"/>
                <a:gd name="T7" fmla="*/ 9 h 19"/>
                <a:gd name="T8" fmla="*/ 3 w 12"/>
                <a:gd name="T9" fmla="*/ 0 h 19"/>
                <a:gd name="T10" fmla="*/ 0 w 12"/>
                <a:gd name="T11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9">
                  <a:moveTo>
                    <a:pt x="0" y="16"/>
                  </a:moveTo>
                  <a:cubicBezTo>
                    <a:pt x="0" y="16"/>
                    <a:pt x="0" y="17"/>
                    <a:pt x="1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8" y="19"/>
                    <a:pt x="12" y="14"/>
                    <a:pt x="12" y="9"/>
                  </a:cubicBezTo>
                  <a:cubicBezTo>
                    <a:pt x="12" y="4"/>
                    <a:pt x="8" y="0"/>
                    <a:pt x="3" y="0"/>
                  </a:cubicBezTo>
                  <a:cubicBezTo>
                    <a:pt x="2" y="5"/>
                    <a:pt x="1" y="11"/>
                    <a:pt x="0" y="16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6" name="íślidê"/>
            <p:cNvSpPr/>
            <p:nvPr/>
          </p:nvSpPr>
          <p:spPr bwMode="auto">
            <a:xfrm>
              <a:off x="4310063" y="3948113"/>
              <a:ext cx="58738" cy="61913"/>
            </a:xfrm>
            <a:custGeom>
              <a:avLst/>
              <a:gdLst>
                <a:gd name="T0" fmla="*/ 0 w 19"/>
                <a:gd name="T1" fmla="*/ 11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1 h 20"/>
                <a:gd name="T8" fmla="*/ 0 w 19"/>
                <a:gd name="T9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1"/>
                  </a:moveTo>
                  <a:cubicBezTo>
                    <a:pt x="0" y="16"/>
                    <a:pt x="4" y="20"/>
                    <a:pt x="10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4" y="0"/>
                    <a:pt x="9" y="1"/>
                  </a:cubicBezTo>
                  <a:cubicBezTo>
                    <a:pt x="4" y="1"/>
                    <a:pt x="0" y="5"/>
                    <a:pt x="0" y="11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7" name="íšḷiďé"/>
            <p:cNvSpPr/>
            <p:nvPr/>
          </p:nvSpPr>
          <p:spPr bwMode="auto">
            <a:xfrm>
              <a:off x="4384676" y="3856038"/>
              <a:ext cx="26988" cy="58738"/>
            </a:xfrm>
            <a:custGeom>
              <a:avLst/>
              <a:gdLst>
                <a:gd name="T0" fmla="*/ 0 w 9"/>
                <a:gd name="T1" fmla="*/ 9 h 19"/>
                <a:gd name="T2" fmla="*/ 9 w 9"/>
                <a:gd name="T3" fmla="*/ 19 h 19"/>
                <a:gd name="T4" fmla="*/ 9 w 9"/>
                <a:gd name="T5" fmla="*/ 18 h 19"/>
                <a:gd name="T6" fmla="*/ 6 w 9"/>
                <a:gd name="T7" fmla="*/ 0 h 19"/>
                <a:gd name="T8" fmla="*/ 0 w 9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0" y="9"/>
                  </a:moveTo>
                  <a:cubicBezTo>
                    <a:pt x="0" y="14"/>
                    <a:pt x="4" y="18"/>
                    <a:pt x="9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8" y="12"/>
                    <a:pt x="7" y="6"/>
                    <a:pt x="6" y="0"/>
                  </a:cubicBezTo>
                  <a:cubicBezTo>
                    <a:pt x="2" y="2"/>
                    <a:pt x="0" y="5"/>
                    <a:pt x="0" y="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8" name="íṧļïde"/>
            <p:cNvSpPr/>
            <p:nvPr/>
          </p:nvSpPr>
          <p:spPr bwMode="auto">
            <a:xfrm>
              <a:off x="4424363" y="4043363"/>
              <a:ext cx="23813" cy="52388"/>
            </a:xfrm>
            <a:custGeom>
              <a:avLst/>
              <a:gdLst>
                <a:gd name="T0" fmla="*/ 0 w 8"/>
                <a:gd name="T1" fmla="*/ 8 h 17"/>
                <a:gd name="T2" fmla="*/ 8 w 8"/>
                <a:gd name="T3" fmla="*/ 17 h 17"/>
                <a:gd name="T4" fmla="*/ 4 w 8"/>
                <a:gd name="T5" fmla="*/ 0 h 17"/>
                <a:gd name="T6" fmla="*/ 0 w 8"/>
                <a:gd name="T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0" y="8"/>
                  </a:moveTo>
                  <a:cubicBezTo>
                    <a:pt x="1" y="13"/>
                    <a:pt x="4" y="16"/>
                    <a:pt x="8" y="17"/>
                  </a:cubicBezTo>
                  <a:cubicBezTo>
                    <a:pt x="6" y="12"/>
                    <a:pt x="5" y="6"/>
                    <a:pt x="4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9" name="ïSliḍè"/>
            <p:cNvSpPr/>
            <p:nvPr/>
          </p:nvSpPr>
          <p:spPr bwMode="auto">
            <a:xfrm>
              <a:off x="4240213" y="4056063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9 w 20"/>
                <a:gd name="T7" fmla="*/ 0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19"/>
                    <a:pt x="20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0" name="íṣḷîdè"/>
            <p:cNvSpPr/>
            <p:nvPr/>
          </p:nvSpPr>
          <p:spPr bwMode="auto">
            <a:xfrm>
              <a:off x="4083051" y="4037013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10 w 20"/>
                <a:gd name="T7" fmla="*/ 1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20"/>
                    <a:pt x="20" y="15"/>
                    <a:pt x="19" y="10"/>
                  </a:cubicBezTo>
                  <a:cubicBezTo>
                    <a:pt x="19" y="5"/>
                    <a:pt x="15" y="0"/>
                    <a:pt x="10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1" name="îŝḻîḑé"/>
            <p:cNvSpPr/>
            <p:nvPr/>
          </p:nvSpPr>
          <p:spPr bwMode="auto">
            <a:xfrm>
              <a:off x="4191001" y="3890963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19 h 20"/>
                <a:gd name="T4" fmla="*/ 19 w 19"/>
                <a:gd name="T5" fmla="*/ 9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5"/>
                    <a:pt x="4" y="20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2" name="îšliḓê"/>
            <p:cNvSpPr/>
            <p:nvPr/>
          </p:nvSpPr>
          <p:spPr bwMode="auto">
            <a:xfrm>
              <a:off x="4030663" y="3865563"/>
              <a:ext cx="58738" cy="61913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19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5"/>
                    <a:pt x="5" y="20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3" name="iSļïdè"/>
            <p:cNvSpPr/>
            <p:nvPr/>
          </p:nvSpPr>
          <p:spPr bwMode="auto">
            <a:xfrm>
              <a:off x="3954463" y="3713163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4" name="išḻîḑè"/>
            <p:cNvSpPr/>
            <p:nvPr/>
          </p:nvSpPr>
          <p:spPr bwMode="auto">
            <a:xfrm>
              <a:off x="3697288" y="3575050"/>
              <a:ext cx="33338" cy="57150"/>
            </a:xfrm>
            <a:custGeom>
              <a:avLst/>
              <a:gdLst>
                <a:gd name="T0" fmla="*/ 0 w 11"/>
                <a:gd name="T1" fmla="*/ 19 h 19"/>
                <a:gd name="T2" fmla="*/ 2 w 11"/>
                <a:gd name="T3" fmla="*/ 19 h 19"/>
                <a:gd name="T4" fmla="*/ 11 w 11"/>
                <a:gd name="T5" fmla="*/ 10 h 19"/>
                <a:gd name="T6" fmla="*/ 1 w 11"/>
                <a:gd name="T7" fmla="*/ 0 h 19"/>
                <a:gd name="T8" fmla="*/ 0 w 1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9">
                  <a:moveTo>
                    <a:pt x="0" y="19"/>
                  </a:moveTo>
                  <a:cubicBezTo>
                    <a:pt x="0" y="19"/>
                    <a:pt x="1" y="19"/>
                    <a:pt x="2" y="19"/>
                  </a:cubicBezTo>
                  <a:cubicBezTo>
                    <a:pt x="7" y="19"/>
                    <a:pt x="11" y="15"/>
                    <a:pt x="11" y="10"/>
                  </a:cubicBezTo>
                  <a:cubicBezTo>
                    <a:pt x="11" y="4"/>
                    <a:pt x="7" y="0"/>
                    <a:pt x="1" y="0"/>
                  </a:cubicBezTo>
                  <a:cubicBezTo>
                    <a:pt x="1" y="6"/>
                    <a:pt x="0" y="12"/>
                    <a:pt x="0" y="1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5" name="ï$ḻïďè"/>
            <p:cNvSpPr/>
            <p:nvPr/>
          </p:nvSpPr>
          <p:spPr bwMode="auto">
            <a:xfrm>
              <a:off x="3849688" y="3598863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6" name="iŝḷíḑe"/>
            <p:cNvSpPr/>
            <p:nvPr/>
          </p:nvSpPr>
          <p:spPr bwMode="auto">
            <a:xfrm>
              <a:off x="3746501" y="3706813"/>
              <a:ext cx="57150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4" y="20"/>
                    <a:pt x="10" y="20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7" name="îṧ1ïḋe"/>
            <p:cNvSpPr/>
            <p:nvPr/>
          </p:nvSpPr>
          <p:spPr bwMode="auto">
            <a:xfrm>
              <a:off x="3932238" y="3960813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9 w 20"/>
                <a:gd name="T7" fmla="*/ 1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20"/>
                    <a:pt x="20" y="15"/>
                    <a:pt x="19" y="10"/>
                  </a:cubicBezTo>
                  <a:cubicBezTo>
                    <a:pt x="19" y="5"/>
                    <a:pt x="15" y="0"/>
                    <a:pt x="9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8" name="ïšlídè"/>
            <p:cNvSpPr/>
            <p:nvPr/>
          </p:nvSpPr>
          <p:spPr bwMode="auto">
            <a:xfrm>
              <a:off x="4344988" y="4151313"/>
              <a:ext cx="60325" cy="61913"/>
            </a:xfrm>
            <a:custGeom>
              <a:avLst/>
              <a:gdLst>
                <a:gd name="T0" fmla="*/ 1 w 20"/>
                <a:gd name="T1" fmla="*/ 10 h 20"/>
                <a:gd name="T2" fmla="*/ 11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6"/>
                    <a:pt x="5" y="20"/>
                    <a:pt x="11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9" name="ïṩļíḍe"/>
            <p:cNvSpPr/>
            <p:nvPr/>
          </p:nvSpPr>
          <p:spPr bwMode="auto">
            <a:xfrm>
              <a:off x="4148138" y="4181475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5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0" name="îşlîḓè"/>
            <p:cNvSpPr/>
            <p:nvPr/>
          </p:nvSpPr>
          <p:spPr bwMode="auto">
            <a:xfrm>
              <a:off x="4448176" y="4246563"/>
              <a:ext cx="42863" cy="55563"/>
            </a:xfrm>
            <a:custGeom>
              <a:avLst/>
              <a:gdLst>
                <a:gd name="T0" fmla="*/ 1 w 14"/>
                <a:gd name="T1" fmla="*/ 10 h 18"/>
                <a:gd name="T2" fmla="*/ 5 w 14"/>
                <a:gd name="T3" fmla="*/ 18 h 18"/>
                <a:gd name="T4" fmla="*/ 14 w 14"/>
                <a:gd name="T5" fmla="*/ 10 h 18"/>
                <a:gd name="T6" fmla="*/ 11 w 14"/>
                <a:gd name="T7" fmla="*/ 0 h 18"/>
                <a:gd name="T8" fmla="*/ 10 w 14"/>
                <a:gd name="T9" fmla="*/ 0 h 18"/>
                <a:gd name="T10" fmla="*/ 1 w 14"/>
                <a:gd name="T11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8">
                  <a:moveTo>
                    <a:pt x="1" y="10"/>
                  </a:moveTo>
                  <a:cubicBezTo>
                    <a:pt x="1" y="13"/>
                    <a:pt x="2" y="16"/>
                    <a:pt x="5" y="18"/>
                  </a:cubicBezTo>
                  <a:cubicBezTo>
                    <a:pt x="10" y="13"/>
                    <a:pt x="14" y="10"/>
                    <a:pt x="14" y="10"/>
                  </a:cubicBezTo>
                  <a:cubicBezTo>
                    <a:pt x="13" y="7"/>
                    <a:pt x="12" y="4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5" y="0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1" name="ïṧḻïḓê"/>
            <p:cNvSpPr/>
            <p:nvPr/>
          </p:nvSpPr>
          <p:spPr bwMode="auto">
            <a:xfrm>
              <a:off x="3648076" y="2368550"/>
              <a:ext cx="703263" cy="1227138"/>
            </a:xfrm>
            <a:custGeom>
              <a:avLst/>
              <a:gdLst>
                <a:gd name="T0" fmla="*/ 14 w 229"/>
                <a:gd name="T1" fmla="*/ 366 h 400"/>
                <a:gd name="T2" fmla="*/ 229 w 229"/>
                <a:gd name="T3" fmla="*/ 359 h 400"/>
                <a:gd name="T4" fmla="*/ 212 w 229"/>
                <a:gd name="T5" fmla="*/ 237 h 400"/>
                <a:gd name="T6" fmla="*/ 213 w 229"/>
                <a:gd name="T7" fmla="*/ 221 h 400"/>
                <a:gd name="T8" fmla="*/ 213 w 229"/>
                <a:gd name="T9" fmla="*/ 207 h 400"/>
                <a:gd name="T10" fmla="*/ 220 w 229"/>
                <a:gd name="T11" fmla="*/ 50 h 400"/>
                <a:gd name="T12" fmla="*/ 206 w 229"/>
                <a:gd name="T13" fmla="*/ 38 h 400"/>
                <a:gd name="T14" fmla="*/ 198 w 229"/>
                <a:gd name="T15" fmla="*/ 33 h 400"/>
                <a:gd name="T16" fmla="*/ 177 w 229"/>
                <a:gd name="T17" fmla="*/ 22 h 400"/>
                <a:gd name="T18" fmla="*/ 133 w 229"/>
                <a:gd name="T19" fmla="*/ 0 h 400"/>
                <a:gd name="T20" fmla="*/ 110 w 229"/>
                <a:gd name="T21" fmla="*/ 7 h 400"/>
                <a:gd name="T22" fmla="*/ 110 w 229"/>
                <a:gd name="T23" fmla="*/ 7 h 400"/>
                <a:gd name="T24" fmla="*/ 109 w 229"/>
                <a:gd name="T25" fmla="*/ 7 h 400"/>
                <a:gd name="T26" fmla="*/ 86 w 229"/>
                <a:gd name="T27" fmla="*/ 2 h 400"/>
                <a:gd name="T28" fmla="*/ 48 w 229"/>
                <a:gd name="T29" fmla="*/ 24 h 400"/>
                <a:gd name="T30" fmla="*/ 17 w 229"/>
                <a:gd name="T31" fmla="*/ 44 h 400"/>
                <a:gd name="T32" fmla="*/ 4 w 229"/>
                <a:gd name="T33" fmla="*/ 56 h 400"/>
                <a:gd name="T34" fmla="*/ 6 w 229"/>
                <a:gd name="T35" fmla="*/ 106 h 400"/>
                <a:gd name="T36" fmla="*/ 19 w 229"/>
                <a:gd name="T37" fmla="*/ 209 h 400"/>
                <a:gd name="T38" fmla="*/ 22 w 229"/>
                <a:gd name="T39" fmla="*/ 243 h 400"/>
                <a:gd name="T40" fmla="*/ 14 w 229"/>
                <a:gd name="T41" fmla="*/ 36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9" h="400">
                  <a:moveTo>
                    <a:pt x="14" y="366"/>
                  </a:moveTo>
                  <a:cubicBezTo>
                    <a:pt x="69" y="400"/>
                    <a:pt x="168" y="394"/>
                    <a:pt x="229" y="359"/>
                  </a:cubicBezTo>
                  <a:cubicBezTo>
                    <a:pt x="221" y="323"/>
                    <a:pt x="212" y="286"/>
                    <a:pt x="212" y="237"/>
                  </a:cubicBezTo>
                  <a:cubicBezTo>
                    <a:pt x="213" y="232"/>
                    <a:pt x="213" y="226"/>
                    <a:pt x="213" y="221"/>
                  </a:cubicBezTo>
                  <a:cubicBezTo>
                    <a:pt x="213" y="216"/>
                    <a:pt x="213" y="212"/>
                    <a:pt x="213" y="207"/>
                  </a:cubicBezTo>
                  <a:cubicBezTo>
                    <a:pt x="216" y="125"/>
                    <a:pt x="227" y="58"/>
                    <a:pt x="220" y="50"/>
                  </a:cubicBezTo>
                  <a:cubicBezTo>
                    <a:pt x="217" y="46"/>
                    <a:pt x="212" y="42"/>
                    <a:pt x="206" y="38"/>
                  </a:cubicBezTo>
                  <a:cubicBezTo>
                    <a:pt x="203" y="36"/>
                    <a:pt x="201" y="35"/>
                    <a:pt x="198" y="33"/>
                  </a:cubicBezTo>
                  <a:cubicBezTo>
                    <a:pt x="191" y="30"/>
                    <a:pt x="184" y="26"/>
                    <a:pt x="177" y="22"/>
                  </a:cubicBezTo>
                  <a:cubicBezTo>
                    <a:pt x="159" y="14"/>
                    <a:pt x="142" y="6"/>
                    <a:pt x="133" y="0"/>
                  </a:cubicBezTo>
                  <a:cubicBezTo>
                    <a:pt x="125" y="4"/>
                    <a:pt x="118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09" y="7"/>
                    <a:pt x="109" y="7"/>
                  </a:cubicBezTo>
                  <a:cubicBezTo>
                    <a:pt x="102" y="7"/>
                    <a:pt x="95" y="5"/>
                    <a:pt x="86" y="2"/>
                  </a:cubicBezTo>
                  <a:cubicBezTo>
                    <a:pt x="78" y="7"/>
                    <a:pt x="63" y="15"/>
                    <a:pt x="48" y="24"/>
                  </a:cubicBezTo>
                  <a:cubicBezTo>
                    <a:pt x="37" y="30"/>
                    <a:pt x="26" y="37"/>
                    <a:pt x="17" y="44"/>
                  </a:cubicBezTo>
                  <a:cubicBezTo>
                    <a:pt x="11" y="48"/>
                    <a:pt x="6" y="52"/>
                    <a:pt x="4" y="56"/>
                  </a:cubicBezTo>
                  <a:cubicBezTo>
                    <a:pt x="0" y="60"/>
                    <a:pt x="2" y="79"/>
                    <a:pt x="6" y="106"/>
                  </a:cubicBezTo>
                  <a:cubicBezTo>
                    <a:pt x="10" y="134"/>
                    <a:pt x="15" y="170"/>
                    <a:pt x="19" y="209"/>
                  </a:cubicBezTo>
                  <a:cubicBezTo>
                    <a:pt x="20" y="220"/>
                    <a:pt x="21" y="232"/>
                    <a:pt x="22" y="243"/>
                  </a:cubicBezTo>
                  <a:cubicBezTo>
                    <a:pt x="25" y="292"/>
                    <a:pt x="19" y="329"/>
                    <a:pt x="14" y="366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2" name="išļíḋè"/>
            <p:cNvSpPr/>
            <p:nvPr/>
          </p:nvSpPr>
          <p:spPr bwMode="auto">
            <a:xfrm>
              <a:off x="3794126" y="3124200"/>
              <a:ext cx="446088" cy="247650"/>
            </a:xfrm>
            <a:custGeom>
              <a:avLst/>
              <a:gdLst>
                <a:gd name="T0" fmla="*/ 3 w 145"/>
                <a:gd name="T1" fmla="*/ 81 h 81"/>
                <a:gd name="T2" fmla="*/ 3 w 145"/>
                <a:gd name="T3" fmla="*/ 81 h 81"/>
                <a:gd name="T4" fmla="*/ 105 w 145"/>
                <a:gd name="T5" fmla="*/ 41 h 81"/>
                <a:gd name="T6" fmla="*/ 145 w 145"/>
                <a:gd name="T7" fmla="*/ 4 h 81"/>
                <a:gd name="T8" fmla="*/ 144 w 145"/>
                <a:gd name="T9" fmla="*/ 1 h 81"/>
                <a:gd name="T10" fmla="*/ 141 w 145"/>
                <a:gd name="T11" fmla="*/ 1 h 81"/>
                <a:gd name="T12" fmla="*/ 102 w 145"/>
                <a:gd name="T13" fmla="*/ 38 h 81"/>
                <a:gd name="T14" fmla="*/ 2 w 145"/>
                <a:gd name="T15" fmla="*/ 77 h 81"/>
                <a:gd name="T16" fmla="*/ 0 w 145"/>
                <a:gd name="T17" fmla="*/ 79 h 81"/>
                <a:gd name="T18" fmla="*/ 3 w 145"/>
                <a:gd name="T1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81"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46" y="79"/>
                    <a:pt x="82" y="58"/>
                    <a:pt x="105" y="41"/>
                  </a:cubicBezTo>
                  <a:cubicBezTo>
                    <a:pt x="130" y="22"/>
                    <a:pt x="144" y="4"/>
                    <a:pt x="145" y="4"/>
                  </a:cubicBezTo>
                  <a:cubicBezTo>
                    <a:pt x="145" y="3"/>
                    <a:pt x="145" y="1"/>
                    <a:pt x="144" y="1"/>
                  </a:cubicBezTo>
                  <a:cubicBezTo>
                    <a:pt x="143" y="0"/>
                    <a:pt x="142" y="0"/>
                    <a:pt x="141" y="1"/>
                  </a:cubicBezTo>
                  <a:cubicBezTo>
                    <a:pt x="141" y="1"/>
                    <a:pt x="127" y="19"/>
                    <a:pt x="102" y="38"/>
                  </a:cubicBezTo>
                  <a:cubicBezTo>
                    <a:pt x="80" y="55"/>
                    <a:pt x="45" y="75"/>
                    <a:pt x="2" y="77"/>
                  </a:cubicBezTo>
                  <a:cubicBezTo>
                    <a:pt x="1" y="77"/>
                    <a:pt x="0" y="78"/>
                    <a:pt x="0" y="79"/>
                  </a:cubicBezTo>
                  <a:cubicBezTo>
                    <a:pt x="0" y="80"/>
                    <a:pt x="1" y="81"/>
                    <a:pt x="3" y="81"/>
                  </a:cubicBezTo>
                  <a:close/>
                </a:path>
              </a:pathLst>
            </a:custGeom>
            <a:solidFill>
              <a:srgbClr val="4F0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3" name="isļîḓé"/>
            <p:cNvSpPr/>
            <p:nvPr/>
          </p:nvSpPr>
          <p:spPr bwMode="auto">
            <a:xfrm>
              <a:off x="3908426" y="3322638"/>
              <a:ext cx="269875" cy="88900"/>
            </a:xfrm>
            <a:custGeom>
              <a:avLst/>
              <a:gdLst>
                <a:gd name="T0" fmla="*/ 11 w 88"/>
                <a:gd name="T1" fmla="*/ 29 h 29"/>
                <a:gd name="T2" fmla="*/ 87 w 88"/>
                <a:gd name="T3" fmla="*/ 4 h 29"/>
                <a:gd name="T4" fmla="*/ 88 w 88"/>
                <a:gd name="T5" fmla="*/ 1 h 29"/>
                <a:gd name="T6" fmla="*/ 85 w 88"/>
                <a:gd name="T7" fmla="*/ 1 h 29"/>
                <a:gd name="T8" fmla="*/ 2 w 88"/>
                <a:gd name="T9" fmla="*/ 25 h 29"/>
                <a:gd name="T10" fmla="*/ 0 w 88"/>
                <a:gd name="T11" fmla="*/ 27 h 29"/>
                <a:gd name="T12" fmla="*/ 2 w 88"/>
                <a:gd name="T13" fmla="*/ 29 h 29"/>
                <a:gd name="T14" fmla="*/ 11 w 88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9">
                  <a:moveTo>
                    <a:pt x="11" y="29"/>
                  </a:moveTo>
                  <a:cubicBezTo>
                    <a:pt x="49" y="28"/>
                    <a:pt x="85" y="5"/>
                    <a:pt x="87" y="4"/>
                  </a:cubicBezTo>
                  <a:cubicBezTo>
                    <a:pt x="88" y="4"/>
                    <a:pt x="88" y="2"/>
                    <a:pt x="88" y="1"/>
                  </a:cubicBezTo>
                  <a:cubicBezTo>
                    <a:pt x="87" y="0"/>
                    <a:pt x="86" y="0"/>
                    <a:pt x="85" y="1"/>
                  </a:cubicBezTo>
                  <a:cubicBezTo>
                    <a:pt x="84" y="1"/>
                    <a:pt x="41" y="27"/>
                    <a:pt x="2" y="25"/>
                  </a:cubicBezTo>
                  <a:cubicBezTo>
                    <a:pt x="1" y="25"/>
                    <a:pt x="0" y="25"/>
                    <a:pt x="0" y="27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5" y="29"/>
                    <a:pt x="8" y="29"/>
                    <a:pt x="11" y="29"/>
                  </a:cubicBezTo>
                  <a:close/>
                </a:path>
              </a:pathLst>
            </a:custGeom>
            <a:solidFill>
              <a:srgbClr val="4F0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4" name="iṡlíďè"/>
            <p:cNvSpPr/>
            <p:nvPr/>
          </p:nvSpPr>
          <p:spPr bwMode="auto">
            <a:xfrm>
              <a:off x="3794126" y="2547938"/>
              <a:ext cx="233363" cy="146050"/>
            </a:xfrm>
            <a:custGeom>
              <a:avLst/>
              <a:gdLst>
                <a:gd name="T0" fmla="*/ 74 w 76"/>
                <a:gd name="T1" fmla="*/ 48 h 48"/>
                <a:gd name="T2" fmla="*/ 76 w 76"/>
                <a:gd name="T3" fmla="*/ 46 h 48"/>
                <a:gd name="T4" fmla="*/ 74 w 76"/>
                <a:gd name="T5" fmla="*/ 44 h 48"/>
                <a:gd name="T6" fmla="*/ 4 w 76"/>
                <a:gd name="T7" fmla="*/ 2 h 48"/>
                <a:gd name="T8" fmla="*/ 1 w 76"/>
                <a:gd name="T9" fmla="*/ 1 h 48"/>
                <a:gd name="T10" fmla="*/ 0 w 76"/>
                <a:gd name="T11" fmla="*/ 4 h 48"/>
                <a:gd name="T12" fmla="*/ 73 w 76"/>
                <a:gd name="T13" fmla="*/ 48 h 48"/>
                <a:gd name="T14" fmla="*/ 74 w 76"/>
                <a:gd name="T1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48">
                  <a:moveTo>
                    <a:pt x="74" y="48"/>
                  </a:moveTo>
                  <a:cubicBezTo>
                    <a:pt x="75" y="48"/>
                    <a:pt x="76" y="47"/>
                    <a:pt x="76" y="46"/>
                  </a:cubicBezTo>
                  <a:cubicBezTo>
                    <a:pt x="76" y="45"/>
                    <a:pt x="75" y="44"/>
                    <a:pt x="74" y="44"/>
                  </a:cubicBezTo>
                  <a:cubicBezTo>
                    <a:pt x="21" y="36"/>
                    <a:pt x="4" y="2"/>
                    <a:pt x="4" y="2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1" y="5"/>
                    <a:pt x="18" y="39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lose/>
                </a:path>
              </a:pathLst>
            </a:custGeom>
            <a:solidFill>
              <a:srgbClr val="4F0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5" name="ïṧlîḓé"/>
            <p:cNvSpPr/>
            <p:nvPr/>
          </p:nvSpPr>
          <p:spPr bwMode="auto">
            <a:xfrm>
              <a:off x="3794126" y="2368550"/>
              <a:ext cx="396875" cy="242888"/>
            </a:xfrm>
            <a:custGeom>
              <a:avLst/>
              <a:gdLst>
                <a:gd name="T0" fmla="*/ 0 w 129"/>
                <a:gd name="T1" fmla="*/ 24 h 79"/>
                <a:gd name="T2" fmla="*/ 70 w 129"/>
                <a:gd name="T3" fmla="*/ 72 h 79"/>
                <a:gd name="T4" fmla="*/ 129 w 129"/>
                <a:gd name="T5" fmla="*/ 22 h 79"/>
                <a:gd name="T6" fmla="*/ 85 w 129"/>
                <a:gd name="T7" fmla="*/ 0 h 79"/>
                <a:gd name="T8" fmla="*/ 62 w 129"/>
                <a:gd name="T9" fmla="*/ 7 h 79"/>
                <a:gd name="T10" fmla="*/ 62 w 129"/>
                <a:gd name="T11" fmla="*/ 7 h 79"/>
                <a:gd name="T12" fmla="*/ 61 w 129"/>
                <a:gd name="T13" fmla="*/ 7 h 79"/>
                <a:gd name="T14" fmla="*/ 38 w 129"/>
                <a:gd name="T15" fmla="*/ 2 h 79"/>
                <a:gd name="T16" fmla="*/ 0 w 129"/>
                <a:gd name="T17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79">
                  <a:moveTo>
                    <a:pt x="0" y="24"/>
                  </a:moveTo>
                  <a:cubicBezTo>
                    <a:pt x="11" y="48"/>
                    <a:pt x="37" y="79"/>
                    <a:pt x="70" y="72"/>
                  </a:cubicBezTo>
                  <a:cubicBezTo>
                    <a:pt x="103" y="66"/>
                    <a:pt x="118" y="40"/>
                    <a:pt x="129" y="22"/>
                  </a:cubicBezTo>
                  <a:cubicBezTo>
                    <a:pt x="111" y="14"/>
                    <a:pt x="94" y="6"/>
                    <a:pt x="85" y="0"/>
                  </a:cubicBezTo>
                  <a:cubicBezTo>
                    <a:pt x="77" y="4"/>
                    <a:pt x="70" y="7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7"/>
                    <a:pt x="61" y="7"/>
                    <a:pt x="61" y="7"/>
                  </a:cubicBezTo>
                  <a:cubicBezTo>
                    <a:pt x="54" y="7"/>
                    <a:pt x="47" y="5"/>
                    <a:pt x="38" y="2"/>
                  </a:cubicBezTo>
                  <a:cubicBezTo>
                    <a:pt x="30" y="7"/>
                    <a:pt x="15" y="15"/>
                    <a:pt x="0" y="24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6" name="ïSḻïdè"/>
            <p:cNvSpPr/>
            <p:nvPr/>
          </p:nvSpPr>
          <p:spPr bwMode="auto">
            <a:xfrm>
              <a:off x="3862388" y="2387600"/>
              <a:ext cx="252413" cy="111125"/>
            </a:xfrm>
            <a:custGeom>
              <a:avLst/>
              <a:gdLst>
                <a:gd name="T0" fmla="*/ 42 w 82"/>
                <a:gd name="T1" fmla="*/ 35 h 36"/>
                <a:gd name="T2" fmla="*/ 0 w 82"/>
                <a:gd name="T3" fmla="*/ 3 h 36"/>
                <a:gd name="T4" fmla="*/ 2 w 82"/>
                <a:gd name="T5" fmla="*/ 1 h 36"/>
                <a:gd name="T6" fmla="*/ 4 w 82"/>
                <a:gd name="T7" fmla="*/ 2 h 36"/>
                <a:gd name="T8" fmla="*/ 41 w 82"/>
                <a:gd name="T9" fmla="*/ 31 h 36"/>
                <a:gd name="T10" fmla="*/ 78 w 82"/>
                <a:gd name="T11" fmla="*/ 2 h 36"/>
                <a:gd name="T12" fmla="*/ 80 w 82"/>
                <a:gd name="T13" fmla="*/ 0 h 36"/>
                <a:gd name="T14" fmla="*/ 82 w 82"/>
                <a:gd name="T15" fmla="*/ 3 h 36"/>
                <a:gd name="T16" fmla="*/ 42 w 82"/>
                <a:gd name="T1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36">
                  <a:moveTo>
                    <a:pt x="42" y="35"/>
                  </a:moveTo>
                  <a:cubicBezTo>
                    <a:pt x="7" y="36"/>
                    <a:pt x="0" y="4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4" y="4"/>
                    <a:pt x="11" y="32"/>
                    <a:pt x="41" y="31"/>
                  </a:cubicBezTo>
                  <a:cubicBezTo>
                    <a:pt x="72" y="30"/>
                    <a:pt x="78" y="3"/>
                    <a:pt x="78" y="2"/>
                  </a:cubicBezTo>
                  <a:cubicBezTo>
                    <a:pt x="78" y="1"/>
                    <a:pt x="79" y="0"/>
                    <a:pt x="80" y="0"/>
                  </a:cubicBezTo>
                  <a:cubicBezTo>
                    <a:pt x="81" y="1"/>
                    <a:pt x="82" y="2"/>
                    <a:pt x="82" y="3"/>
                  </a:cubicBezTo>
                  <a:cubicBezTo>
                    <a:pt x="82" y="3"/>
                    <a:pt x="76" y="34"/>
                    <a:pt x="42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7" name="is1íḍe"/>
            <p:cNvSpPr/>
            <p:nvPr/>
          </p:nvSpPr>
          <p:spPr bwMode="auto">
            <a:xfrm>
              <a:off x="3981451" y="2393950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8" name="ïṡ1íḋè"/>
            <p:cNvSpPr/>
            <p:nvPr/>
          </p:nvSpPr>
          <p:spPr bwMode="auto">
            <a:xfrm>
              <a:off x="3697288" y="1870075"/>
              <a:ext cx="595313" cy="523875"/>
            </a:xfrm>
            <a:custGeom>
              <a:avLst/>
              <a:gdLst>
                <a:gd name="T0" fmla="*/ 34 w 194"/>
                <a:gd name="T1" fmla="*/ 0 h 171"/>
                <a:gd name="T2" fmla="*/ 6 w 194"/>
                <a:gd name="T3" fmla="*/ 87 h 171"/>
                <a:gd name="T4" fmla="*/ 50 w 194"/>
                <a:gd name="T5" fmla="*/ 165 h 171"/>
                <a:gd name="T6" fmla="*/ 172 w 194"/>
                <a:gd name="T7" fmla="*/ 144 h 171"/>
                <a:gd name="T8" fmla="*/ 34 w 194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71">
                  <a:moveTo>
                    <a:pt x="34" y="0"/>
                  </a:moveTo>
                  <a:cubicBezTo>
                    <a:pt x="34" y="0"/>
                    <a:pt x="11" y="46"/>
                    <a:pt x="6" y="87"/>
                  </a:cubicBezTo>
                  <a:cubicBezTo>
                    <a:pt x="0" y="134"/>
                    <a:pt x="13" y="169"/>
                    <a:pt x="50" y="165"/>
                  </a:cubicBezTo>
                  <a:cubicBezTo>
                    <a:pt x="86" y="162"/>
                    <a:pt x="152" y="171"/>
                    <a:pt x="172" y="144"/>
                  </a:cubicBezTo>
                  <a:cubicBezTo>
                    <a:pt x="194" y="114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9" name="îšlîḍè"/>
            <p:cNvSpPr/>
            <p:nvPr/>
          </p:nvSpPr>
          <p:spPr bwMode="auto">
            <a:xfrm>
              <a:off x="4129088" y="2035175"/>
              <a:ext cx="85725" cy="168275"/>
            </a:xfrm>
            <a:custGeom>
              <a:avLst/>
              <a:gdLst>
                <a:gd name="T0" fmla="*/ 3 w 28"/>
                <a:gd name="T1" fmla="*/ 14 h 55"/>
                <a:gd name="T2" fmla="*/ 20 w 28"/>
                <a:gd name="T3" fmla="*/ 11 h 55"/>
                <a:gd name="T4" fmla="*/ 0 w 28"/>
                <a:gd name="T5" fmla="*/ 48 h 55"/>
                <a:gd name="T6" fmla="*/ 3 w 28"/>
                <a:gd name="T7" fmla="*/ 1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5">
                  <a:moveTo>
                    <a:pt x="3" y="14"/>
                  </a:moveTo>
                  <a:cubicBezTo>
                    <a:pt x="3" y="14"/>
                    <a:pt x="12" y="0"/>
                    <a:pt x="20" y="11"/>
                  </a:cubicBezTo>
                  <a:cubicBezTo>
                    <a:pt x="28" y="22"/>
                    <a:pt x="19" y="55"/>
                    <a:pt x="0" y="48"/>
                  </a:cubicBezTo>
                  <a:lnTo>
                    <a:pt x="3" y="14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0" name="iṩḷîďê"/>
            <p:cNvSpPr/>
            <p:nvPr/>
          </p:nvSpPr>
          <p:spPr bwMode="auto">
            <a:xfrm>
              <a:off x="4135438" y="2090738"/>
              <a:ext cx="52388" cy="60325"/>
            </a:xfrm>
            <a:custGeom>
              <a:avLst/>
              <a:gdLst>
                <a:gd name="T0" fmla="*/ 2 w 17"/>
                <a:gd name="T1" fmla="*/ 20 h 20"/>
                <a:gd name="T2" fmla="*/ 3 w 17"/>
                <a:gd name="T3" fmla="*/ 18 h 20"/>
                <a:gd name="T4" fmla="*/ 16 w 17"/>
                <a:gd name="T5" fmla="*/ 4 h 20"/>
                <a:gd name="T6" fmla="*/ 17 w 17"/>
                <a:gd name="T7" fmla="*/ 2 h 20"/>
                <a:gd name="T8" fmla="*/ 15 w 17"/>
                <a:gd name="T9" fmla="*/ 1 h 20"/>
                <a:gd name="T10" fmla="*/ 0 w 17"/>
                <a:gd name="T11" fmla="*/ 18 h 20"/>
                <a:gd name="T12" fmla="*/ 1 w 17"/>
                <a:gd name="T13" fmla="*/ 20 h 20"/>
                <a:gd name="T14" fmla="*/ 2 w 17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0">
                  <a:moveTo>
                    <a:pt x="2" y="20"/>
                  </a:moveTo>
                  <a:cubicBezTo>
                    <a:pt x="2" y="20"/>
                    <a:pt x="3" y="19"/>
                    <a:pt x="3" y="18"/>
                  </a:cubicBezTo>
                  <a:cubicBezTo>
                    <a:pt x="6" y="8"/>
                    <a:pt x="16" y="4"/>
                    <a:pt x="16" y="4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1"/>
                    <a:pt x="16" y="0"/>
                    <a:pt x="15" y="1"/>
                  </a:cubicBezTo>
                  <a:cubicBezTo>
                    <a:pt x="14" y="1"/>
                    <a:pt x="3" y="6"/>
                    <a:pt x="0" y="18"/>
                  </a:cubicBezTo>
                  <a:cubicBezTo>
                    <a:pt x="0" y="18"/>
                    <a:pt x="0" y="19"/>
                    <a:pt x="1" y="20"/>
                  </a:cubicBezTo>
                  <a:cubicBezTo>
                    <a:pt x="1" y="20"/>
                    <a:pt x="1" y="20"/>
                    <a:pt x="2" y="20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1" name="îṩ1ïḍè"/>
            <p:cNvSpPr/>
            <p:nvPr/>
          </p:nvSpPr>
          <p:spPr bwMode="auto">
            <a:xfrm>
              <a:off x="4151313" y="2111375"/>
              <a:ext cx="26988" cy="22225"/>
            </a:xfrm>
            <a:custGeom>
              <a:avLst/>
              <a:gdLst>
                <a:gd name="T0" fmla="*/ 7 w 9"/>
                <a:gd name="T1" fmla="*/ 7 h 7"/>
                <a:gd name="T2" fmla="*/ 8 w 9"/>
                <a:gd name="T3" fmla="*/ 7 h 7"/>
                <a:gd name="T4" fmla="*/ 8 w 9"/>
                <a:gd name="T5" fmla="*/ 5 h 7"/>
                <a:gd name="T6" fmla="*/ 2 w 9"/>
                <a:gd name="T7" fmla="*/ 0 h 7"/>
                <a:gd name="T8" fmla="*/ 0 w 9"/>
                <a:gd name="T9" fmla="*/ 1 h 7"/>
                <a:gd name="T10" fmla="*/ 1 w 9"/>
                <a:gd name="T11" fmla="*/ 3 h 7"/>
                <a:gd name="T12" fmla="*/ 6 w 9"/>
                <a:gd name="T13" fmla="*/ 6 h 7"/>
                <a:gd name="T14" fmla="*/ 7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7" y="7"/>
                    <a:pt x="8" y="7"/>
                    <a:pt x="8" y="7"/>
                  </a:cubicBezTo>
                  <a:cubicBezTo>
                    <a:pt x="9" y="6"/>
                    <a:pt x="9" y="5"/>
                    <a:pt x="8" y="5"/>
                  </a:cubicBezTo>
                  <a:cubicBezTo>
                    <a:pt x="8" y="5"/>
                    <a:pt x="6" y="2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" y="4"/>
                    <a:pt x="6" y="6"/>
                    <a:pt x="6" y="6"/>
                  </a:cubicBezTo>
                  <a:cubicBezTo>
                    <a:pt x="6" y="7"/>
                    <a:pt x="7" y="7"/>
                    <a:pt x="7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2" name="íṡ1iḍé"/>
            <p:cNvSpPr/>
            <p:nvPr/>
          </p:nvSpPr>
          <p:spPr bwMode="auto">
            <a:xfrm>
              <a:off x="3743326" y="2047875"/>
              <a:ext cx="92075" cy="171450"/>
            </a:xfrm>
            <a:custGeom>
              <a:avLst/>
              <a:gdLst>
                <a:gd name="T0" fmla="*/ 25 w 30"/>
                <a:gd name="T1" fmla="*/ 13 h 56"/>
                <a:gd name="T2" fmla="*/ 7 w 30"/>
                <a:gd name="T3" fmla="*/ 12 h 56"/>
                <a:gd name="T4" fmla="*/ 30 w 30"/>
                <a:gd name="T5" fmla="*/ 47 h 56"/>
                <a:gd name="T6" fmla="*/ 25 w 30"/>
                <a:gd name="T7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6">
                  <a:moveTo>
                    <a:pt x="25" y="13"/>
                  </a:moveTo>
                  <a:cubicBezTo>
                    <a:pt x="25" y="13"/>
                    <a:pt x="14" y="0"/>
                    <a:pt x="7" y="12"/>
                  </a:cubicBezTo>
                  <a:cubicBezTo>
                    <a:pt x="0" y="23"/>
                    <a:pt x="12" y="56"/>
                    <a:pt x="30" y="47"/>
                  </a:cubicBezTo>
                  <a:lnTo>
                    <a:pt x="25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3" name="îšḻiḑé"/>
            <p:cNvSpPr/>
            <p:nvPr/>
          </p:nvSpPr>
          <p:spPr bwMode="auto">
            <a:xfrm>
              <a:off x="3770313" y="2105025"/>
              <a:ext cx="55563" cy="55563"/>
            </a:xfrm>
            <a:custGeom>
              <a:avLst/>
              <a:gdLst>
                <a:gd name="T0" fmla="*/ 16 w 18"/>
                <a:gd name="T1" fmla="*/ 18 h 18"/>
                <a:gd name="T2" fmla="*/ 15 w 18"/>
                <a:gd name="T3" fmla="*/ 17 h 18"/>
                <a:gd name="T4" fmla="*/ 1 w 18"/>
                <a:gd name="T5" fmla="*/ 3 h 18"/>
                <a:gd name="T6" fmla="*/ 0 w 18"/>
                <a:gd name="T7" fmla="*/ 1 h 18"/>
                <a:gd name="T8" fmla="*/ 2 w 18"/>
                <a:gd name="T9" fmla="*/ 0 h 18"/>
                <a:gd name="T10" fmla="*/ 18 w 18"/>
                <a:gd name="T11" fmla="*/ 16 h 18"/>
                <a:gd name="T12" fmla="*/ 17 w 18"/>
                <a:gd name="T13" fmla="*/ 18 h 18"/>
                <a:gd name="T14" fmla="*/ 16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6" y="18"/>
                  </a:moveTo>
                  <a:cubicBezTo>
                    <a:pt x="16" y="18"/>
                    <a:pt x="15" y="18"/>
                    <a:pt x="15" y="17"/>
                  </a:cubicBezTo>
                  <a:cubicBezTo>
                    <a:pt x="12" y="7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14" y="4"/>
                    <a:pt x="18" y="16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4" name="iṣļïdê"/>
            <p:cNvSpPr/>
            <p:nvPr/>
          </p:nvSpPr>
          <p:spPr bwMode="auto">
            <a:xfrm>
              <a:off x="3783013" y="2124075"/>
              <a:ext cx="23813" cy="20638"/>
            </a:xfrm>
            <a:custGeom>
              <a:avLst/>
              <a:gdLst>
                <a:gd name="T0" fmla="*/ 2 w 8"/>
                <a:gd name="T1" fmla="*/ 7 h 7"/>
                <a:gd name="T2" fmla="*/ 1 w 8"/>
                <a:gd name="T3" fmla="*/ 7 h 7"/>
                <a:gd name="T4" fmla="*/ 0 w 8"/>
                <a:gd name="T5" fmla="*/ 5 h 7"/>
                <a:gd name="T6" fmla="*/ 6 w 8"/>
                <a:gd name="T7" fmla="*/ 0 h 7"/>
                <a:gd name="T8" fmla="*/ 8 w 8"/>
                <a:gd name="T9" fmla="*/ 1 h 7"/>
                <a:gd name="T10" fmla="*/ 7 w 8"/>
                <a:gd name="T11" fmla="*/ 3 h 7"/>
                <a:gd name="T12" fmla="*/ 3 w 8"/>
                <a:gd name="T13" fmla="*/ 6 h 7"/>
                <a:gd name="T14" fmla="*/ 2 w 8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">
                  <a:moveTo>
                    <a:pt x="2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5"/>
                    <a:pt x="2" y="2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4" y="4"/>
                    <a:pt x="3" y="6"/>
                    <a:pt x="3" y="6"/>
                  </a:cubicBezTo>
                  <a:cubicBezTo>
                    <a:pt x="3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5" name="íṩḷîḑé"/>
            <p:cNvSpPr/>
            <p:nvPr/>
          </p:nvSpPr>
          <p:spPr bwMode="auto">
            <a:xfrm>
              <a:off x="3908426" y="2274888"/>
              <a:ext cx="150813" cy="155575"/>
            </a:xfrm>
            <a:custGeom>
              <a:avLst/>
              <a:gdLst>
                <a:gd name="T0" fmla="*/ 0 w 49"/>
                <a:gd name="T1" fmla="*/ 0 h 51"/>
                <a:gd name="T2" fmla="*/ 1 w 49"/>
                <a:gd name="T3" fmla="*/ 33 h 51"/>
                <a:gd name="T4" fmla="*/ 24 w 49"/>
                <a:gd name="T5" fmla="*/ 50 h 51"/>
                <a:gd name="T6" fmla="*/ 49 w 49"/>
                <a:gd name="T7" fmla="*/ 35 h 51"/>
                <a:gd name="T8" fmla="*/ 48 w 49"/>
                <a:gd name="T9" fmla="*/ 1 h 51"/>
                <a:gd name="T10" fmla="*/ 0 w 49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1">
                  <a:moveTo>
                    <a:pt x="0" y="0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1" y="49"/>
                    <a:pt x="24" y="50"/>
                  </a:cubicBezTo>
                  <a:cubicBezTo>
                    <a:pt x="38" y="51"/>
                    <a:pt x="49" y="35"/>
                    <a:pt x="49" y="35"/>
                  </a:cubicBezTo>
                  <a:cubicBezTo>
                    <a:pt x="48" y="1"/>
                    <a:pt x="48" y="1"/>
                    <a:pt x="48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6" name="îṣliḑê"/>
            <p:cNvSpPr/>
            <p:nvPr/>
          </p:nvSpPr>
          <p:spPr bwMode="auto">
            <a:xfrm>
              <a:off x="3908426" y="2274888"/>
              <a:ext cx="147638" cy="82550"/>
            </a:xfrm>
            <a:custGeom>
              <a:avLst/>
              <a:gdLst>
                <a:gd name="T0" fmla="*/ 0 w 48"/>
                <a:gd name="T1" fmla="*/ 0 h 27"/>
                <a:gd name="T2" fmla="*/ 0 w 48"/>
                <a:gd name="T3" fmla="*/ 15 h 27"/>
                <a:gd name="T4" fmla="*/ 48 w 48"/>
                <a:gd name="T5" fmla="*/ 23 h 27"/>
                <a:gd name="T6" fmla="*/ 48 w 48"/>
                <a:gd name="T7" fmla="*/ 1 h 27"/>
                <a:gd name="T8" fmla="*/ 0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9" y="24"/>
                    <a:pt x="25" y="27"/>
                    <a:pt x="48" y="23"/>
                  </a:cubicBezTo>
                  <a:cubicBezTo>
                    <a:pt x="48" y="1"/>
                    <a:pt x="48" y="1"/>
                    <a:pt x="48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7" name="işḻïdê"/>
            <p:cNvSpPr/>
            <p:nvPr/>
          </p:nvSpPr>
          <p:spPr bwMode="auto">
            <a:xfrm>
              <a:off x="3789363" y="1870075"/>
              <a:ext cx="368300" cy="501650"/>
            </a:xfrm>
            <a:custGeom>
              <a:avLst/>
              <a:gdLst>
                <a:gd name="T0" fmla="*/ 2 w 120"/>
                <a:gd name="T1" fmla="*/ 49 h 164"/>
                <a:gd name="T2" fmla="*/ 7 w 120"/>
                <a:gd name="T3" fmla="*/ 90 h 164"/>
                <a:gd name="T4" fmla="*/ 10 w 120"/>
                <a:gd name="T5" fmla="*/ 99 h 164"/>
                <a:gd name="T6" fmla="*/ 83 w 120"/>
                <a:gd name="T7" fmla="*/ 145 h 164"/>
                <a:gd name="T8" fmla="*/ 117 w 120"/>
                <a:gd name="T9" fmla="*/ 88 h 164"/>
                <a:gd name="T10" fmla="*/ 119 w 120"/>
                <a:gd name="T11" fmla="*/ 44 h 164"/>
                <a:gd name="T12" fmla="*/ 101 w 120"/>
                <a:gd name="T13" fmla="*/ 15 h 164"/>
                <a:gd name="T14" fmla="*/ 22 w 120"/>
                <a:gd name="T15" fmla="*/ 15 h 164"/>
                <a:gd name="T16" fmla="*/ 2 w 120"/>
                <a:gd name="T17" fmla="*/ 4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64">
                  <a:moveTo>
                    <a:pt x="2" y="49"/>
                  </a:moveTo>
                  <a:cubicBezTo>
                    <a:pt x="3" y="62"/>
                    <a:pt x="4" y="78"/>
                    <a:pt x="7" y="90"/>
                  </a:cubicBezTo>
                  <a:cubicBezTo>
                    <a:pt x="8" y="94"/>
                    <a:pt x="9" y="97"/>
                    <a:pt x="10" y="99"/>
                  </a:cubicBezTo>
                  <a:cubicBezTo>
                    <a:pt x="17" y="123"/>
                    <a:pt x="36" y="164"/>
                    <a:pt x="83" y="145"/>
                  </a:cubicBezTo>
                  <a:cubicBezTo>
                    <a:pt x="104" y="137"/>
                    <a:pt x="114" y="113"/>
                    <a:pt x="117" y="88"/>
                  </a:cubicBezTo>
                  <a:cubicBezTo>
                    <a:pt x="120" y="72"/>
                    <a:pt x="119" y="55"/>
                    <a:pt x="119" y="44"/>
                  </a:cubicBezTo>
                  <a:cubicBezTo>
                    <a:pt x="118" y="32"/>
                    <a:pt x="111" y="21"/>
                    <a:pt x="101" y="15"/>
                  </a:cubicBezTo>
                  <a:cubicBezTo>
                    <a:pt x="72" y="0"/>
                    <a:pt x="42" y="7"/>
                    <a:pt x="22" y="15"/>
                  </a:cubicBezTo>
                  <a:cubicBezTo>
                    <a:pt x="9" y="21"/>
                    <a:pt x="0" y="35"/>
                    <a:pt x="2" y="49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8" name="iṡľîďè"/>
            <p:cNvSpPr/>
            <p:nvPr/>
          </p:nvSpPr>
          <p:spPr bwMode="auto">
            <a:xfrm>
              <a:off x="4043363" y="2065338"/>
              <a:ext cx="25400" cy="39688"/>
            </a:xfrm>
            <a:custGeom>
              <a:avLst/>
              <a:gdLst>
                <a:gd name="T0" fmla="*/ 0 w 8"/>
                <a:gd name="T1" fmla="*/ 7 h 13"/>
                <a:gd name="T2" fmla="*/ 4 w 8"/>
                <a:gd name="T3" fmla="*/ 13 h 13"/>
                <a:gd name="T4" fmla="*/ 8 w 8"/>
                <a:gd name="T5" fmla="*/ 7 h 13"/>
                <a:gd name="T6" fmla="*/ 4 w 8"/>
                <a:gd name="T7" fmla="*/ 1 h 13"/>
                <a:gd name="T8" fmla="*/ 0 w 8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0" y="7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8" y="10"/>
                    <a:pt x="8" y="7"/>
                  </a:cubicBezTo>
                  <a:cubicBezTo>
                    <a:pt x="8" y="3"/>
                    <a:pt x="6" y="0"/>
                    <a:pt x="4" y="1"/>
                  </a:cubicBezTo>
                  <a:cubicBezTo>
                    <a:pt x="2" y="1"/>
                    <a:pt x="0" y="4"/>
                    <a:pt x="0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9" name="ísḻíḍè"/>
            <p:cNvSpPr/>
            <p:nvPr/>
          </p:nvSpPr>
          <p:spPr bwMode="auto">
            <a:xfrm>
              <a:off x="3889376" y="2071688"/>
              <a:ext cx="28575" cy="39688"/>
            </a:xfrm>
            <a:custGeom>
              <a:avLst/>
              <a:gdLst>
                <a:gd name="T0" fmla="*/ 0 w 9"/>
                <a:gd name="T1" fmla="*/ 7 h 13"/>
                <a:gd name="T2" fmla="*/ 5 w 9"/>
                <a:gd name="T3" fmla="*/ 13 h 13"/>
                <a:gd name="T4" fmla="*/ 8 w 9"/>
                <a:gd name="T5" fmla="*/ 6 h 13"/>
                <a:gd name="T6" fmla="*/ 4 w 9"/>
                <a:gd name="T7" fmla="*/ 0 h 13"/>
                <a:gd name="T8" fmla="*/ 0 w 9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0" y="7"/>
                  </a:moveTo>
                  <a:cubicBezTo>
                    <a:pt x="0" y="10"/>
                    <a:pt x="2" y="13"/>
                    <a:pt x="5" y="13"/>
                  </a:cubicBezTo>
                  <a:cubicBezTo>
                    <a:pt x="7" y="13"/>
                    <a:pt x="9" y="10"/>
                    <a:pt x="8" y="6"/>
                  </a:cubicBezTo>
                  <a:cubicBezTo>
                    <a:pt x="8" y="3"/>
                    <a:pt x="6" y="0"/>
                    <a:pt x="4" y="0"/>
                  </a:cubicBezTo>
                  <a:cubicBezTo>
                    <a:pt x="2" y="0"/>
                    <a:pt x="0" y="3"/>
                    <a:pt x="0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0" name="íṧľiḓe"/>
            <p:cNvSpPr/>
            <p:nvPr/>
          </p:nvSpPr>
          <p:spPr bwMode="auto">
            <a:xfrm>
              <a:off x="4016376" y="2022475"/>
              <a:ext cx="82550" cy="25400"/>
            </a:xfrm>
            <a:custGeom>
              <a:avLst/>
              <a:gdLst>
                <a:gd name="T0" fmla="*/ 20 w 27"/>
                <a:gd name="T1" fmla="*/ 2 h 8"/>
                <a:gd name="T2" fmla="*/ 3 w 27"/>
                <a:gd name="T3" fmla="*/ 0 h 8"/>
                <a:gd name="T4" fmla="*/ 0 w 27"/>
                <a:gd name="T5" fmla="*/ 3 h 8"/>
                <a:gd name="T6" fmla="*/ 0 w 27"/>
                <a:gd name="T7" fmla="*/ 3 h 8"/>
                <a:gd name="T8" fmla="*/ 3 w 27"/>
                <a:gd name="T9" fmla="*/ 6 h 8"/>
                <a:gd name="T10" fmla="*/ 27 w 27"/>
                <a:gd name="T11" fmla="*/ 8 h 8"/>
                <a:gd name="T12" fmla="*/ 26 w 27"/>
                <a:gd name="T13" fmla="*/ 5 h 8"/>
                <a:gd name="T14" fmla="*/ 20 w 27"/>
                <a:gd name="T1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8">
                  <a:moveTo>
                    <a:pt x="20" y="2"/>
                  </a:moveTo>
                  <a:cubicBezTo>
                    <a:pt x="17" y="1"/>
                    <a:pt x="10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8" y="5"/>
                    <a:pt x="21" y="6"/>
                    <a:pt x="27" y="8"/>
                  </a:cubicBezTo>
                  <a:cubicBezTo>
                    <a:pt x="27" y="7"/>
                    <a:pt x="26" y="6"/>
                    <a:pt x="26" y="5"/>
                  </a:cubicBezTo>
                  <a:cubicBezTo>
                    <a:pt x="24" y="3"/>
                    <a:pt x="22" y="2"/>
                    <a:pt x="20" y="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1" name="îṧḷíḑê"/>
            <p:cNvSpPr/>
            <p:nvPr/>
          </p:nvSpPr>
          <p:spPr bwMode="auto">
            <a:xfrm>
              <a:off x="3859213" y="2025650"/>
              <a:ext cx="82550" cy="30163"/>
            </a:xfrm>
            <a:custGeom>
              <a:avLst/>
              <a:gdLst>
                <a:gd name="T0" fmla="*/ 6 w 27"/>
                <a:gd name="T1" fmla="*/ 3 h 10"/>
                <a:gd name="T2" fmla="*/ 24 w 27"/>
                <a:gd name="T3" fmla="*/ 0 h 10"/>
                <a:gd name="T4" fmla="*/ 27 w 27"/>
                <a:gd name="T5" fmla="*/ 3 h 10"/>
                <a:gd name="T6" fmla="*/ 27 w 27"/>
                <a:gd name="T7" fmla="*/ 3 h 10"/>
                <a:gd name="T8" fmla="*/ 24 w 27"/>
                <a:gd name="T9" fmla="*/ 6 h 10"/>
                <a:gd name="T10" fmla="*/ 0 w 27"/>
                <a:gd name="T11" fmla="*/ 10 h 10"/>
                <a:gd name="T12" fmla="*/ 1 w 27"/>
                <a:gd name="T13" fmla="*/ 6 h 10"/>
                <a:gd name="T14" fmla="*/ 6 w 27"/>
                <a:gd name="T1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0">
                  <a:moveTo>
                    <a:pt x="6" y="3"/>
                  </a:moveTo>
                  <a:cubicBezTo>
                    <a:pt x="10" y="2"/>
                    <a:pt x="16" y="0"/>
                    <a:pt x="24" y="0"/>
                  </a:cubicBezTo>
                  <a:cubicBezTo>
                    <a:pt x="25" y="0"/>
                    <a:pt x="27" y="1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5"/>
                    <a:pt x="25" y="6"/>
                    <a:pt x="24" y="6"/>
                  </a:cubicBezTo>
                  <a:cubicBezTo>
                    <a:pt x="19" y="6"/>
                    <a:pt x="6" y="7"/>
                    <a:pt x="0" y="10"/>
                  </a:cubicBezTo>
                  <a:cubicBezTo>
                    <a:pt x="0" y="9"/>
                    <a:pt x="1" y="7"/>
                    <a:pt x="1" y="6"/>
                  </a:cubicBezTo>
                  <a:cubicBezTo>
                    <a:pt x="3" y="5"/>
                    <a:pt x="4" y="4"/>
                    <a:pt x="6" y="3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2" name="íṩľïdé"/>
            <p:cNvSpPr/>
            <p:nvPr/>
          </p:nvSpPr>
          <p:spPr bwMode="auto">
            <a:xfrm>
              <a:off x="3957638" y="2084388"/>
              <a:ext cx="39688" cy="95250"/>
            </a:xfrm>
            <a:custGeom>
              <a:avLst/>
              <a:gdLst>
                <a:gd name="T0" fmla="*/ 7 w 13"/>
                <a:gd name="T1" fmla="*/ 31 h 31"/>
                <a:gd name="T2" fmla="*/ 10 w 13"/>
                <a:gd name="T3" fmla="*/ 30 h 31"/>
                <a:gd name="T4" fmla="*/ 13 w 13"/>
                <a:gd name="T5" fmla="*/ 26 h 31"/>
                <a:gd name="T6" fmla="*/ 11 w 13"/>
                <a:gd name="T7" fmla="*/ 1 h 31"/>
                <a:gd name="T8" fmla="*/ 9 w 13"/>
                <a:gd name="T9" fmla="*/ 0 h 31"/>
                <a:gd name="T10" fmla="*/ 8 w 13"/>
                <a:gd name="T11" fmla="*/ 2 h 31"/>
                <a:gd name="T12" fmla="*/ 10 w 13"/>
                <a:gd name="T13" fmla="*/ 26 h 31"/>
                <a:gd name="T14" fmla="*/ 9 w 13"/>
                <a:gd name="T15" fmla="*/ 27 h 31"/>
                <a:gd name="T16" fmla="*/ 3 w 13"/>
                <a:gd name="T17" fmla="*/ 27 h 31"/>
                <a:gd name="T18" fmla="*/ 1 w 13"/>
                <a:gd name="T19" fmla="*/ 28 h 31"/>
                <a:gd name="T20" fmla="*/ 1 w 13"/>
                <a:gd name="T21" fmla="*/ 30 h 31"/>
                <a:gd name="T22" fmla="*/ 7 w 13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1">
                  <a:moveTo>
                    <a:pt x="7" y="31"/>
                  </a:moveTo>
                  <a:cubicBezTo>
                    <a:pt x="8" y="30"/>
                    <a:pt x="10" y="30"/>
                    <a:pt x="10" y="30"/>
                  </a:cubicBezTo>
                  <a:cubicBezTo>
                    <a:pt x="11" y="29"/>
                    <a:pt x="12" y="28"/>
                    <a:pt x="13" y="26"/>
                  </a:cubicBezTo>
                  <a:cubicBezTo>
                    <a:pt x="13" y="20"/>
                    <a:pt x="11" y="2"/>
                    <a:pt x="11" y="1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10" y="20"/>
                    <a:pt x="10" y="26"/>
                  </a:cubicBezTo>
                  <a:cubicBezTo>
                    <a:pt x="9" y="26"/>
                    <a:pt x="9" y="27"/>
                    <a:pt x="9" y="27"/>
                  </a:cubicBezTo>
                  <a:cubicBezTo>
                    <a:pt x="7" y="28"/>
                    <a:pt x="4" y="27"/>
                    <a:pt x="3" y="27"/>
                  </a:cubicBezTo>
                  <a:cubicBezTo>
                    <a:pt x="2" y="26"/>
                    <a:pt x="1" y="27"/>
                    <a:pt x="1" y="28"/>
                  </a:cubicBezTo>
                  <a:cubicBezTo>
                    <a:pt x="0" y="28"/>
                    <a:pt x="1" y="29"/>
                    <a:pt x="1" y="30"/>
                  </a:cubicBezTo>
                  <a:cubicBezTo>
                    <a:pt x="2" y="30"/>
                    <a:pt x="5" y="31"/>
                    <a:pt x="7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3" name="îṡļïḓé"/>
            <p:cNvSpPr/>
            <p:nvPr/>
          </p:nvSpPr>
          <p:spPr bwMode="auto">
            <a:xfrm>
              <a:off x="3930651" y="2206625"/>
              <a:ext cx="109538" cy="52388"/>
            </a:xfrm>
            <a:custGeom>
              <a:avLst/>
              <a:gdLst>
                <a:gd name="T0" fmla="*/ 36 w 36"/>
                <a:gd name="T1" fmla="*/ 0 h 17"/>
                <a:gd name="T2" fmla="*/ 19 w 36"/>
                <a:gd name="T3" fmla="*/ 17 h 17"/>
                <a:gd name="T4" fmla="*/ 0 w 36"/>
                <a:gd name="T5" fmla="*/ 1 h 17"/>
                <a:gd name="T6" fmla="*/ 36 w 36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7">
                  <a:moveTo>
                    <a:pt x="36" y="0"/>
                  </a:moveTo>
                  <a:cubicBezTo>
                    <a:pt x="35" y="6"/>
                    <a:pt x="32" y="17"/>
                    <a:pt x="19" y="17"/>
                  </a:cubicBezTo>
                  <a:cubicBezTo>
                    <a:pt x="5" y="17"/>
                    <a:pt x="1" y="8"/>
                    <a:pt x="0" y="1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4" name="îṣļidé"/>
            <p:cNvSpPr/>
            <p:nvPr/>
          </p:nvSpPr>
          <p:spPr bwMode="auto">
            <a:xfrm>
              <a:off x="3960813" y="2271713"/>
              <a:ext cx="52388" cy="14288"/>
            </a:xfrm>
            <a:custGeom>
              <a:avLst/>
              <a:gdLst>
                <a:gd name="T0" fmla="*/ 9 w 17"/>
                <a:gd name="T1" fmla="*/ 5 h 5"/>
                <a:gd name="T2" fmla="*/ 16 w 17"/>
                <a:gd name="T3" fmla="*/ 3 h 5"/>
                <a:gd name="T4" fmla="*/ 17 w 17"/>
                <a:gd name="T5" fmla="*/ 1 h 5"/>
                <a:gd name="T6" fmla="*/ 14 w 17"/>
                <a:gd name="T7" fmla="*/ 0 h 5"/>
                <a:gd name="T8" fmla="*/ 14 w 17"/>
                <a:gd name="T9" fmla="*/ 0 h 5"/>
                <a:gd name="T10" fmla="*/ 9 w 17"/>
                <a:gd name="T11" fmla="*/ 2 h 5"/>
                <a:gd name="T12" fmla="*/ 3 w 17"/>
                <a:gd name="T13" fmla="*/ 1 h 5"/>
                <a:gd name="T14" fmla="*/ 1 w 17"/>
                <a:gd name="T15" fmla="*/ 1 h 5"/>
                <a:gd name="T16" fmla="*/ 1 w 17"/>
                <a:gd name="T17" fmla="*/ 3 h 5"/>
                <a:gd name="T18" fmla="*/ 9 w 17"/>
                <a:gd name="T1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5">
                  <a:moveTo>
                    <a:pt x="9" y="5"/>
                  </a:moveTo>
                  <a:cubicBezTo>
                    <a:pt x="13" y="5"/>
                    <a:pt x="16" y="3"/>
                    <a:pt x="16" y="3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2" y="2"/>
                    <a:pt x="9" y="2"/>
                  </a:cubicBezTo>
                  <a:cubicBezTo>
                    <a:pt x="6" y="2"/>
                    <a:pt x="3" y="1"/>
                    <a:pt x="3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" y="3"/>
                    <a:pt x="5" y="5"/>
                    <a:pt x="9" y="5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5" name="îṡliḓê"/>
            <p:cNvSpPr/>
            <p:nvPr/>
          </p:nvSpPr>
          <p:spPr bwMode="auto">
            <a:xfrm>
              <a:off x="3767138" y="1778000"/>
              <a:ext cx="398463" cy="358775"/>
            </a:xfrm>
            <a:custGeom>
              <a:avLst/>
              <a:gdLst>
                <a:gd name="T0" fmla="*/ 2 w 130"/>
                <a:gd name="T1" fmla="*/ 77 h 117"/>
                <a:gd name="T2" fmla="*/ 6 w 130"/>
                <a:gd name="T3" fmla="*/ 80 h 117"/>
                <a:gd name="T4" fmla="*/ 7 w 130"/>
                <a:gd name="T5" fmla="*/ 91 h 117"/>
                <a:gd name="T6" fmla="*/ 17 w 130"/>
                <a:gd name="T7" fmla="*/ 112 h 117"/>
                <a:gd name="T8" fmla="*/ 16 w 130"/>
                <a:gd name="T9" fmla="*/ 80 h 117"/>
                <a:gd name="T10" fmla="*/ 24 w 130"/>
                <a:gd name="T11" fmla="*/ 79 h 117"/>
                <a:gd name="T12" fmla="*/ 29 w 130"/>
                <a:gd name="T13" fmla="*/ 57 h 117"/>
                <a:gd name="T14" fmla="*/ 31 w 130"/>
                <a:gd name="T15" fmla="*/ 78 h 117"/>
                <a:gd name="T16" fmla="*/ 57 w 130"/>
                <a:gd name="T17" fmla="*/ 76 h 117"/>
                <a:gd name="T18" fmla="*/ 63 w 130"/>
                <a:gd name="T19" fmla="*/ 54 h 117"/>
                <a:gd name="T20" fmla="*/ 67 w 130"/>
                <a:gd name="T21" fmla="*/ 75 h 117"/>
                <a:gd name="T22" fmla="*/ 93 w 130"/>
                <a:gd name="T23" fmla="*/ 76 h 117"/>
                <a:gd name="T24" fmla="*/ 96 w 130"/>
                <a:gd name="T25" fmla="*/ 53 h 117"/>
                <a:gd name="T26" fmla="*/ 105 w 130"/>
                <a:gd name="T27" fmla="*/ 75 h 117"/>
                <a:gd name="T28" fmla="*/ 130 w 130"/>
                <a:gd name="T29" fmla="*/ 74 h 117"/>
                <a:gd name="T30" fmla="*/ 122 w 130"/>
                <a:gd name="T31" fmla="*/ 43 h 117"/>
                <a:gd name="T32" fmla="*/ 98 w 130"/>
                <a:gd name="T33" fmla="*/ 15 h 117"/>
                <a:gd name="T34" fmla="*/ 23 w 130"/>
                <a:gd name="T35" fmla="*/ 17 h 117"/>
                <a:gd name="T36" fmla="*/ 2 w 130"/>
                <a:gd name="T37" fmla="*/ 7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0" h="117">
                  <a:moveTo>
                    <a:pt x="2" y="77"/>
                  </a:moveTo>
                  <a:cubicBezTo>
                    <a:pt x="3" y="78"/>
                    <a:pt x="4" y="79"/>
                    <a:pt x="6" y="80"/>
                  </a:cubicBezTo>
                  <a:cubicBezTo>
                    <a:pt x="6" y="83"/>
                    <a:pt x="7" y="87"/>
                    <a:pt x="7" y="91"/>
                  </a:cubicBezTo>
                  <a:cubicBezTo>
                    <a:pt x="10" y="114"/>
                    <a:pt x="16" y="117"/>
                    <a:pt x="17" y="112"/>
                  </a:cubicBezTo>
                  <a:cubicBezTo>
                    <a:pt x="17" y="108"/>
                    <a:pt x="17" y="87"/>
                    <a:pt x="16" y="80"/>
                  </a:cubicBezTo>
                  <a:cubicBezTo>
                    <a:pt x="20" y="80"/>
                    <a:pt x="24" y="79"/>
                    <a:pt x="24" y="79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9" y="81"/>
                    <a:pt x="57" y="76"/>
                    <a:pt x="57" y="76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79" y="80"/>
                    <a:pt x="93" y="76"/>
                    <a:pt x="93" y="76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105" y="75"/>
                    <a:pt x="105" y="75"/>
                    <a:pt x="105" y="75"/>
                  </a:cubicBezTo>
                  <a:cubicBezTo>
                    <a:pt x="105" y="75"/>
                    <a:pt x="130" y="83"/>
                    <a:pt x="130" y="74"/>
                  </a:cubicBezTo>
                  <a:cubicBezTo>
                    <a:pt x="130" y="69"/>
                    <a:pt x="126" y="55"/>
                    <a:pt x="122" y="43"/>
                  </a:cubicBezTo>
                  <a:cubicBezTo>
                    <a:pt x="118" y="31"/>
                    <a:pt x="110" y="21"/>
                    <a:pt x="98" y="15"/>
                  </a:cubicBezTo>
                  <a:cubicBezTo>
                    <a:pt x="67" y="0"/>
                    <a:pt x="34" y="10"/>
                    <a:pt x="23" y="17"/>
                  </a:cubicBezTo>
                  <a:cubicBezTo>
                    <a:pt x="0" y="32"/>
                    <a:pt x="2" y="77"/>
                    <a:pt x="2" y="7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6" name="îšlïḋe"/>
            <p:cNvSpPr/>
            <p:nvPr/>
          </p:nvSpPr>
          <p:spPr bwMode="auto">
            <a:xfrm>
              <a:off x="4086226" y="1863725"/>
              <a:ext cx="184150" cy="514350"/>
            </a:xfrm>
            <a:custGeom>
              <a:avLst/>
              <a:gdLst>
                <a:gd name="T0" fmla="*/ 10 w 60"/>
                <a:gd name="T1" fmla="*/ 0 h 168"/>
                <a:gd name="T2" fmla="*/ 40 w 60"/>
                <a:gd name="T3" fmla="*/ 67 h 168"/>
                <a:gd name="T4" fmla="*/ 33 w 60"/>
                <a:gd name="T5" fmla="*/ 158 h 168"/>
                <a:gd name="T6" fmla="*/ 0 w 60"/>
                <a:gd name="T7" fmla="*/ 142 h 168"/>
                <a:gd name="T8" fmla="*/ 12 w 60"/>
                <a:gd name="T9" fmla="*/ 34 h 168"/>
                <a:gd name="T10" fmla="*/ 10 w 6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68">
                  <a:moveTo>
                    <a:pt x="10" y="0"/>
                  </a:moveTo>
                  <a:cubicBezTo>
                    <a:pt x="10" y="0"/>
                    <a:pt x="32" y="24"/>
                    <a:pt x="40" y="67"/>
                  </a:cubicBezTo>
                  <a:cubicBezTo>
                    <a:pt x="48" y="111"/>
                    <a:pt x="60" y="146"/>
                    <a:pt x="33" y="158"/>
                  </a:cubicBezTo>
                  <a:cubicBezTo>
                    <a:pt x="10" y="168"/>
                    <a:pt x="0" y="150"/>
                    <a:pt x="0" y="142"/>
                  </a:cubicBezTo>
                  <a:cubicBezTo>
                    <a:pt x="1" y="133"/>
                    <a:pt x="30" y="100"/>
                    <a:pt x="12" y="34"/>
                  </a:cubicBezTo>
                  <a:cubicBezTo>
                    <a:pt x="6" y="12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7" name="iṧḻíḍè"/>
            <p:cNvSpPr/>
            <p:nvPr/>
          </p:nvSpPr>
          <p:spPr bwMode="auto">
            <a:xfrm>
              <a:off x="3797301" y="2182813"/>
              <a:ext cx="22225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8" name="iṩ1íḓe"/>
            <p:cNvSpPr/>
            <p:nvPr/>
          </p:nvSpPr>
          <p:spPr bwMode="auto">
            <a:xfrm>
              <a:off x="3840163" y="2044700"/>
              <a:ext cx="120650" cy="119063"/>
            </a:xfrm>
            <a:custGeom>
              <a:avLst/>
              <a:gdLst>
                <a:gd name="T0" fmla="*/ 20 w 39"/>
                <a:gd name="T1" fmla="*/ 39 h 39"/>
                <a:gd name="T2" fmla="*/ 0 w 39"/>
                <a:gd name="T3" fmla="*/ 20 h 39"/>
                <a:gd name="T4" fmla="*/ 19 w 39"/>
                <a:gd name="T5" fmla="*/ 0 h 39"/>
                <a:gd name="T6" fmla="*/ 39 w 39"/>
                <a:gd name="T7" fmla="*/ 19 h 39"/>
                <a:gd name="T8" fmla="*/ 20 w 39"/>
                <a:gd name="T9" fmla="*/ 39 h 39"/>
                <a:gd name="T10" fmla="*/ 19 w 39"/>
                <a:gd name="T11" fmla="*/ 3 h 39"/>
                <a:gd name="T12" fmla="*/ 3 w 39"/>
                <a:gd name="T13" fmla="*/ 20 h 39"/>
                <a:gd name="T14" fmla="*/ 20 w 39"/>
                <a:gd name="T15" fmla="*/ 36 h 39"/>
                <a:gd name="T16" fmla="*/ 36 w 39"/>
                <a:gd name="T17" fmla="*/ 19 h 39"/>
                <a:gd name="T18" fmla="*/ 19 w 39"/>
                <a:gd name="T19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1"/>
                    <a:pt x="0" y="20"/>
                  </a:cubicBezTo>
                  <a:cubicBezTo>
                    <a:pt x="0" y="10"/>
                    <a:pt x="8" y="1"/>
                    <a:pt x="19" y="0"/>
                  </a:cubicBezTo>
                  <a:cubicBezTo>
                    <a:pt x="29" y="0"/>
                    <a:pt x="38" y="8"/>
                    <a:pt x="39" y="19"/>
                  </a:cubicBezTo>
                  <a:cubicBezTo>
                    <a:pt x="39" y="30"/>
                    <a:pt x="31" y="39"/>
                    <a:pt x="20" y="39"/>
                  </a:cubicBezTo>
                  <a:close/>
                  <a:moveTo>
                    <a:pt x="19" y="3"/>
                  </a:moveTo>
                  <a:cubicBezTo>
                    <a:pt x="10" y="4"/>
                    <a:pt x="3" y="11"/>
                    <a:pt x="3" y="20"/>
                  </a:cubicBezTo>
                  <a:cubicBezTo>
                    <a:pt x="3" y="29"/>
                    <a:pt x="11" y="36"/>
                    <a:pt x="20" y="36"/>
                  </a:cubicBezTo>
                  <a:cubicBezTo>
                    <a:pt x="29" y="36"/>
                    <a:pt x="36" y="28"/>
                    <a:pt x="36" y="19"/>
                  </a:cubicBezTo>
                  <a:cubicBezTo>
                    <a:pt x="35" y="10"/>
                    <a:pt x="28" y="3"/>
                    <a:pt x="1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9" name="îṥ1ïḑe"/>
            <p:cNvSpPr/>
            <p:nvPr/>
          </p:nvSpPr>
          <p:spPr bwMode="auto">
            <a:xfrm>
              <a:off x="4003676" y="2038350"/>
              <a:ext cx="119063" cy="122238"/>
            </a:xfrm>
            <a:custGeom>
              <a:avLst/>
              <a:gdLst>
                <a:gd name="T0" fmla="*/ 20 w 39"/>
                <a:gd name="T1" fmla="*/ 39 h 40"/>
                <a:gd name="T2" fmla="*/ 0 w 39"/>
                <a:gd name="T3" fmla="*/ 21 h 40"/>
                <a:gd name="T4" fmla="*/ 19 w 39"/>
                <a:gd name="T5" fmla="*/ 1 h 40"/>
                <a:gd name="T6" fmla="*/ 39 w 39"/>
                <a:gd name="T7" fmla="*/ 19 h 40"/>
                <a:gd name="T8" fmla="*/ 20 w 39"/>
                <a:gd name="T9" fmla="*/ 39 h 40"/>
                <a:gd name="T10" fmla="*/ 19 w 39"/>
                <a:gd name="T11" fmla="*/ 4 h 40"/>
                <a:gd name="T12" fmla="*/ 3 w 39"/>
                <a:gd name="T13" fmla="*/ 20 h 40"/>
                <a:gd name="T14" fmla="*/ 20 w 39"/>
                <a:gd name="T15" fmla="*/ 36 h 40"/>
                <a:gd name="T16" fmla="*/ 36 w 39"/>
                <a:gd name="T17" fmla="*/ 19 h 40"/>
                <a:gd name="T18" fmla="*/ 19 w 39"/>
                <a:gd name="T19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20" y="39"/>
                  </a:moveTo>
                  <a:cubicBezTo>
                    <a:pt x="9" y="40"/>
                    <a:pt x="0" y="31"/>
                    <a:pt x="0" y="21"/>
                  </a:cubicBezTo>
                  <a:cubicBezTo>
                    <a:pt x="0" y="10"/>
                    <a:pt x="8" y="1"/>
                    <a:pt x="19" y="1"/>
                  </a:cubicBezTo>
                  <a:cubicBezTo>
                    <a:pt x="29" y="0"/>
                    <a:pt x="38" y="9"/>
                    <a:pt x="39" y="19"/>
                  </a:cubicBezTo>
                  <a:cubicBezTo>
                    <a:pt x="39" y="30"/>
                    <a:pt x="31" y="39"/>
                    <a:pt x="20" y="39"/>
                  </a:cubicBezTo>
                  <a:close/>
                  <a:moveTo>
                    <a:pt x="19" y="4"/>
                  </a:moveTo>
                  <a:cubicBezTo>
                    <a:pt x="10" y="4"/>
                    <a:pt x="3" y="11"/>
                    <a:pt x="3" y="20"/>
                  </a:cubicBezTo>
                  <a:cubicBezTo>
                    <a:pt x="3" y="30"/>
                    <a:pt x="11" y="37"/>
                    <a:pt x="20" y="36"/>
                  </a:cubicBezTo>
                  <a:cubicBezTo>
                    <a:pt x="29" y="36"/>
                    <a:pt x="36" y="28"/>
                    <a:pt x="36" y="19"/>
                  </a:cubicBezTo>
                  <a:cubicBezTo>
                    <a:pt x="35" y="10"/>
                    <a:pt x="28" y="3"/>
                    <a:pt x="1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0" name="íṡḷiḓe"/>
            <p:cNvSpPr/>
            <p:nvPr/>
          </p:nvSpPr>
          <p:spPr bwMode="auto">
            <a:xfrm>
              <a:off x="3819526" y="2058988"/>
              <a:ext cx="36513" cy="28575"/>
            </a:xfrm>
            <a:custGeom>
              <a:avLst/>
              <a:gdLst>
                <a:gd name="T0" fmla="*/ 0 w 12"/>
                <a:gd name="T1" fmla="*/ 0 h 9"/>
                <a:gd name="T2" fmla="*/ 11 w 12"/>
                <a:gd name="T3" fmla="*/ 6 h 9"/>
                <a:gd name="T4" fmla="*/ 11 w 12"/>
                <a:gd name="T5" fmla="*/ 8 h 9"/>
                <a:gd name="T6" fmla="*/ 10 w 12"/>
                <a:gd name="T7" fmla="*/ 9 h 9"/>
                <a:gd name="T8" fmla="*/ 9 w 12"/>
                <a:gd name="T9" fmla="*/ 9 h 9"/>
                <a:gd name="T10" fmla="*/ 0 w 12"/>
                <a:gd name="T11" fmla="*/ 4 h 9"/>
                <a:gd name="T12" fmla="*/ 0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0" y="0"/>
                  </a:moveTo>
                  <a:cubicBezTo>
                    <a:pt x="6" y="2"/>
                    <a:pt x="11" y="6"/>
                    <a:pt x="11" y="6"/>
                  </a:cubicBezTo>
                  <a:cubicBezTo>
                    <a:pt x="12" y="7"/>
                    <a:pt x="12" y="8"/>
                    <a:pt x="11" y="8"/>
                  </a:cubicBezTo>
                  <a:cubicBezTo>
                    <a:pt x="11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8"/>
                    <a:pt x="5" y="5"/>
                    <a:pt x="0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1" name="îśḷîḍe"/>
            <p:cNvSpPr/>
            <p:nvPr/>
          </p:nvSpPr>
          <p:spPr bwMode="auto">
            <a:xfrm>
              <a:off x="4108451" y="2054225"/>
              <a:ext cx="30163" cy="23813"/>
            </a:xfrm>
            <a:custGeom>
              <a:avLst/>
              <a:gdLst>
                <a:gd name="T0" fmla="*/ 1 w 10"/>
                <a:gd name="T1" fmla="*/ 5 h 8"/>
                <a:gd name="T2" fmla="*/ 10 w 10"/>
                <a:gd name="T3" fmla="*/ 0 h 8"/>
                <a:gd name="T4" fmla="*/ 10 w 10"/>
                <a:gd name="T5" fmla="*/ 4 h 8"/>
                <a:gd name="T6" fmla="*/ 3 w 10"/>
                <a:gd name="T7" fmla="*/ 8 h 8"/>
                <a:gd name="T8" fmla="*/ 2 w 10"/>
                <a:gd name="T9" fmla="*/ 8 h 8"/>
                <a:gd name="T10" fmla="*/ 0 w 10"/>
                <a:gd name="T11" fmla="*/ 7 h 8"/>
                <a:gd name="T12" fmla="*/ 1 w 10"/>
                <a:gd name="T1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8">
                  <a:moveTo>
                    <a:pt x="1" y="5"/>
                  </a:moveTo>
                  <a:cubicBezTo>
                    <a:pt x="1" y="5"/>
                    <a:pt x="4" y="2"/>
                    <a:pt x="10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5" y="6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0" y="7"/>
                  </a:cubicBezTo>
                  <a:cubicBezTo>
                    <a:pt x="0" y="7"/>
                    <a:pt x="0" y="6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2" name="íṣ1íḓê"/>
            <p:cNvSpPr/>
            <p:nvPr/>
          </p:nvSpPr>
          <p:spPr bwMode="auto">
            <a:xfrm>
              <a:off x="3948113" y="2062163"/>
              <a:ext cx="65088" cy="28575"/>
            </a:xfrm>
            <a:custGeom>
              <a:avLst/>
              <a:gdLst>
                <a:gd name="T0" fmla="*/ 19 w 21"/>
                <a:gd name="T1" fmla="*/ 8 h 9"/>
                <a:gd name="T2" fmla="*/ 10 w 21"/>
                <a:gd name="T3" fmla="*/ 4 h 9"/>
                <a:gd name="T4" fmla="*/ 3 w 21"/>
                <a:gd name="T5" fmla="*/ 9 h 9"/>
                <a:gd name="T6" fmla="*/ 0 w 21"/>
                <a:gd name="T7" fmla="*/ 7 h 9"/>
                <a:gd name="T8" fmla="*/ 10 w 21"/>
                <a:gd name="T9" fmla="*/ 1 h 9"/>
                <a:gd name="T10" fmla="*/ 21 w 21"/>
                <a:gd name="T11" fmla="*/ 6 h 9"/>
                <a:gd name="T12" fmla="*/ 19 w 21"/>
                <a:gd name="T1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9">
                  <a:moveTo>
                    <a:pt x="19" y="8"/>
                  </a:moveTo>
                  <a:cubicBezTo>
                    <a:pt x="19" y="8"/>
                    <a:pt x="15" y="3"/>
                    <a:pt x="10" y="4"/>
                  </a:cubicBezTo>
                  <a:cubicBezTo>
                    <a:pt x="6" y="4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4" y="1"/>
                    <a:pt x="10" y="1"/>
                  </a:cubicBezTo>
                  <a:cubicBezTo>
                    <a:pt x="17" y="0"/>
                    <a:pt x="21" y="6"/>
                    <a:pt x="21" y="6"/>
                  </a:cubicBezTo>
                  <a:lnTo>
                    <a:pt x="19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3" name="ïSlidé"/>
            <p:cNvSpPr/>
            <p:nvPr/>
          </p:nvSpPr>
          <p:spPr bwMode="auto">
            <a:xfrm>
              <a:off x="4224338" y="2486025"/>
              <a:ext cx="120650" cy="517525"/>
            </a:xfrm>
            <a:custGeom>
              <a:avLst/>
              <a:gdLst>
                <a:gd name="T0" fmla="*/ 25 w 39"/>
                <a:gd name="T1" fmla="*/ 169 h 169"/>
                <a:gd name="T2" fmla="*/ 32 w 39"/>
                <a:gd name="T3" fmla="*/ 12 h 169"/>
                <a:gd name="T4" fmla="*/ 18 w 39"/>
                <a:gd name="T5" fmla="*/ 0 h 169"/>
                <a:gd name="T6" fmla="*/ 25 w 39"/>
                <a:gd name="T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69">
                  <a:moveTo>
                    <a:pt x="25" y="169"/>
                  </a:moveTo>
                  <a:cubicBezTo>
                    <a:pt x="28" y="87"/>
                    <a:pt x="39" y="20"/>
                    <a:pt x="32" y="12"/>
                  </a:cubicBezTo>
                  <a:cubicBezTo>
                    <a:pt x="29" y="8"/>
                    <a:pt x="24" y="4"/>
                    <a:pt x="18" y="0"/>
                  </a:cubicBezTo>
                  <a:cubicBezTo>
                    <a:pt x="13" y="30"/>
                    <a:pt x="0" y="119"/>
                    <a:pt x="25" y="169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4" name="íṩļiḋe"/>
            <p:cNvSpPr/>
            <p:nvPr/>
          </p:nvSpPr>
          <p:spPr bwMode="auto">
            <a:xfrm>
              <a:off x="3648076" y="2503488"/>
              <a:ext cx="119063" cy="506413"/>
            </a:xfrm>
            <a:custGeom>
              <a:avLst/>
              <a:gdLst>
                <a:gd name="T0" fmla="*/ 6 w 39"/>
                <a:gd name="T1" fmla="*/ 62 h 165"/>
                <a:gd name="T2" fmla="*/ 19 w 39"/>
                <a:gd name="T3" fmla="*/ 165 h 165"/>
                <a:gd name="T4" fmla="*/ 17 w 39"/>
                <a:gd name="T5" fmla="*/ 0 h 165"/>
                <a:gd name="T6" fmla="*/ 4 w 39"/>
                <a:gd name="T7" fmla="*/ 12 h 165"/>
                <a:gd name="T8" fmla="*/ 6 w 39"/>
                <a:gd name="T9" fmla="*/ 6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5">
                  <a:moveTo>
                    <a:pt x="6" y="62"/>
                  </a:moveTo>
                  <a:cubicBezTo>
                    <a:pt x="10" y="90"/>
                    <a:pt x="15" y="126"/>
                    <a:pt x="19" y="165"/>
                  </a:cubicBezTo>
                  <a:cubicBezTo>
                    <a:pt x="39" y="113"/>
                    <a:pt x="24" y="29"/>
                    <a:pt x="17" y="0"/>
                  </a:cubicBezTo>
                  <a:cubicBezTo>
                    <a:pt x="11" y="4"/>
                    <a:pt x="6" y="8"/>
                    <a:pt x="4" y="12"/>
                  </a:cubicBezTo>
                  <a:cubicBezTo>
                    <a:pt x="0" y="16"/>
                    <a:pt x="2" y="35"/>
                    <a:pt x="6" y="6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5" name="ïṧliḍê"/>
            <p:cNvSpPr/>
            <p:nvPr/>
          </p:nvSpPr>
          <p:spPr bwMode="auto">
            <a:xfrm>
              <a:off x="3024188" y="3092450"/>
              <a:ext cx="2182813" cy="512763"/>
            </a:xfrm>
            <a:custGeom>
              <a:avLst/>
              <a:gdLst>
                <a:gd name="T0" fmla="*/ 587 w 711"/>
                <a:gd name="T1" fmla="*/ 19 h 167"/>
                <a:gd name="T2" fmla="*/ 310 w 711"/>
                <a:gd name="T3" fmla="*/ 5 h 167"/>
                <a:gd name="T4" fmla="*/ 162 w 711"/>
                <a:gd name="T5" fmla="*/ 39 h 167"/>
                <a:gd name="T6" fmla="*/ 34 w 711"/>
                <a:gd name="T7" fmla="*/ 104 h 167"/>
                <a:gd name="T8" fmla="*/ 0 w 711"/>
                <a:gd name="T9" fmla="*/ 126 h 167"/>
                <a:gd name="T10" fmla="*/ 0 w 711"/>
                <a:gd name="T11" fmla="*/ 167 h 167"/>
                <a:gd name="T12" fmla="*/ 51 w 711"/>
                <a:gd name="T13" fmla="*/ 132 h 167"/>
                <a:gd name="T14" fmla="*/ 311 w 711"/>
                <a:gd name="T15" fmla="*/ 38 h 167"/>
                <a:gd name="T16" fmla="*/ 584 w 711"/>
                <a:gd name="T17" fmla="*/ 52 h 167"/>
                <a:gd name="T18" fmla="*/ 711 w 711"/>
                <a:gd name="T19" fmla="*/ 62 h 167"/>
                <a:gd name="T20" fmla="*/ 711 w 711"/>
                <a:gd name="T21" fmla="*/ 32 h 167"/>
                <a:gd name="T22" fmla="*/ 587 w 711"/>
                <a:gd name="T23" fmla="*/ 1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1" h="167">
                  <a:moveTo>
                    <a:pt x="587" y="19"/>
                  </a:moveTo>
                  <a:cubicBezTo>
                    <a:pt x="508" y="10"/>
                    <a:pt x="418" y="0"/>
                    <a:pt x="310" y="5"/>
                  </a:cubicBezTo>
                  <a:cubicBezTo>
                    <a:pt x="264" y="7"/>
                    <a:pt x="214" y="18"/>
                    <a:pt x="162" y="39"/>
                  </a:cubicBezTo>
                  <a:cubicBezTo>
                    <a:pt x="120" y="55"/>
                    <a:pt x="77" y="77"/>
                    <a:pt x="34" y="104"/>
                  </a:cubicBezTo>
                  <a:cubicBezTo>
                    <a:pt x="22" y="112"/>
                    <a:pt x="11" y="119"/>
                    <a:pt x="0" y="126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5" y="156"/>
                    <a:pt x="32" y="144"/>
                    <a:pt x="51" y="132"/>
                  </a:cubicBezTo>
                  <a:cubicBezTo>
                    <a:pt x="117" y="91"/>
                    <a:pt x="215" y="42"/>
                    <a:pt x="311" y="38"/>
                  </a:cubicBezTo>
                  <a:cubicBezTo>
                    <a:pt x="417" y="33"/>
                    <a:pt x="505" y="43"/>
                    <a:pt x="584" y="52"/>
                  </a:cubicBezTo>
                  <a:cubicBezTo>
                    <a:pt x="619" y="56"/>
                    <a:pt x="677" y="60"/>
                    <a:pt x="711" y="62"/>
                  </a:cubicBezTo>
                  <a:cubicBezTo>
                    <a:pt x="711" y="32"/>
                    <a:pt x="711" y="32"/>
                    <a:pt x="711" y="32"/>
                  </a:cubicBezTo>
                  <a:cubicBezTo>
                    <a:pt x="679" y="30"/>
                    <a:pt x="623" y="23"/>
                    <a:pt x="587" y="1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6" name="îṧ1îďe"/>
            <p:cNvSpPr/>
            <p:nvPr/>
          </p:nvSpPr>
          <p:spPr bwMode="auto">
            <a:xfrm>
              <a:off x="3592513" y="2541588"/>
              <a:ext cx="585788" cy="714375"/>
            </a:xfrm>
            <a:custGeom>
              <a:avLst/>
              <a:gdLst>
                <a:gd name="T0" fmla="*/ 22 w 191"/>
                <a:gd name="T1" fmla="*/ 0 h 233"/>
                <a:gd name="T2" fmla="*/ 5 w 191"/>
                <a:gd name="T3" fmla="*/ 143 h 233"/>
                <a:gd name="T4" fmla="*/ 74 w 191"/>
                <a:gd name="T5" fmla="*/ 219 h 233"/>
                <a:gd name="T6" fmla="*/ 183 w 191"/>
                <a:gd name="T7" fmla="*/ 233 h 233"/>
                <a:gd name="T8" fmla="*/ 191 w 191"/>
                <a:gd name="T9" fmla="*/ 205 h 233"/>
                <a:gd name="T10" fmla="*/ 99 w 191"/>
                <a:gd name="T11" fmla="*/ 176 h 233"/>
                <a:gd name="T12" fmla="*/ 54 w 191"/>
                <a:gd name="T13" fmla="*/ 153 h 233"/>
                <a:gd name="T14" fmla="*/ 47 w 191"/>
                <a:gd name="T15" fmla="*/ 75 h 233"/>
                <a:gd name="T16" fmla="*/ 22 w 191"/>
                <a:gd name="T1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233">
                  <a:moveTo>
                    <a:pt x="22" y="0"/>
                  </a:moveTo>
                  <a:cubicBezTo>
                    <a:pt x="22" y="0"/>
                    <a:pt x="0" y="92"/>
                    <a:pt x="5" y="143"/>
                  </a:cubicBezTo>
                  <a:cubicBezTo>
                    <a:pt x="10" y="193"/>
                    <a:pt x="1" y="205"/>
                    <a:pt x="74" y="219"/>
                  </a:cubicBezTo>
                  <a:cubicBezTo>
                    <a:pt x="149" y="233"/>
                    <a:pt x="183" y="233"/>
                    <a:pt x="183" y="233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91" y="205"/>
                    <a:pt x="145" y="192"/>
                    <a:pt x="99" y="176"/>
                  </a:cubicBezTo>
                  <a:cubicBezTo>
                    <a:pt x="64" y="164"/>
                    <a:pt x="54" y="153"/>
                    <a:pt x="54" y="15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5"/>
                    <a:pt x="41" y="13"/>
                    <a:pt x="22" y="0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7" name="îṩ1ïďe"/>
            <p:cNvSpPr/>
            <p:nvPr/>
          </p:nvSpPr>
          <p:spPr bwMode="auto">
            <a:xfrm>
              <a:off x="4117976" y="3078163"/>
              <a:ext cx="280988" cy="247650"/>
            </a:xfrm>
            <a:custGeom>
              <a:avLst/>
              <a:gdLst>
                <a:gd name="T0" fmla="*/ 10 w 92"/>
                <a:gd name="T1" fmla="*/ 28 h 81"/>
                <a:gd name="T2" fmla="*/ 17 w 92"/>
                <a:gd name="T3" fmla="*/ 28 h 81"/>
                <a:gd name="T4" fmla="*/ 32 w 92"/>
                <a:gd name="T5" fmla="*/ 20 h 81"/>
                <a:gd name="T6" fmla="*/ 37 w 92"/>
                <a:gd name="T7" fmla="*/ 11 h 81"/>
                <a:gd name="T8" fmla="*/ 55 w 92"/>
                <a:gd name="T9" fmla="*/ 0 h 81"/>
                <a:gd name="T10" fmla="*/ 54 w 92"/>
                <a:gd name="T11" fmla="*/ 9 h 81"/>
                <a:gd name="T12" fmla="*/ 45 w 92"/>
                <a:gd name="T13" fmla="*/ 19 h 81"/>
                <a:gd name="T14" fmla="*/ 69 w 92"/>
                <a:gd name="T15" fmla="*/ 35 h 81"/>
                <a:gd name="T16" fmla="*/ 91 w 92"/>
                <a:gd name="T17" fmla="*/ 41 h 81"/>
                <a:gd name="T18" fmla="*/ 82 w 92"/>
                <a:gd name="T19" fmla="*/ 48 h 81"/>
                <a:gd name="T20" fmla="*/ 75 w 92"/>
                <a:gd name="T21" fmla="*/ 58 h 81"/>
                <a:gd name="T22" fmla="*/ 71 w 92"/>
                <a:gd name="T23" fmla="*/ 67 h 81"/>
                <a:gd name="T24" fmla="*/ 64 w 92"/>
                <a:gd name="T25" fmla="*/ 75 h 81"/>
                <a:gd name="T26" fmla="*/ 0 w 92"/>
                <a:gd name="T27" fmla="*/ 54 h 81"/>
                <a:gd name="T28" fmla="*/ 10 w 92"/>
                <a:gd name="T29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81">
                  <a:moveTo>
                    <a:pt x="10" y="28"/>
                  </a:moveTo>
                  <a:cubicBezTo>
                    <a:pt x="17" y="28"/>
                    <a:pt x="17" y="28"/>
                    <a:pt x="17" y="28"/>
                  </a:cubicBezTo>
                  <a:cubicBezTo>
                    <a:pt x="24" y="29"/>
                    <a:pt x="29" y="25"/>
                    <a:pt x="32" y="20"/>
                  </a:cubicBezTo>
                  <a:cubicBezTo>
                    <a:pt x="34" y="17"/>
                    <a:pt x="36" y="13"/>
                    <a:pt x="37" y="11"/>
                  </a:cubicBezTo>
                  <a:cubicBezTo>
                    <a:pt x="41" y="7"/>
                    <a:pt x="51" y="0"/>
                    <a:pt x="55" y="0"/>
                  </a:cubicBezTo>
                  <a:cubicBezTo>
                    <a:pt x="58" y="0"/>
                    <a:pt x="57" y="7"/>
                    <a:pt x="54" y="9"/>
                  </a:cubicBezTo>
                  <a:cubicBezTo>
                    <a:pt x="52" y="12"/>
                    <a:pt x="47" y="15"/>
                    <a:pt x="45" y="19"/>
                  </a:cubicBezTo>
                  <a:cubicBezTo>
                    <a:pt x="43" y="23"/>
                    <a:pt x="61" y="33"/>
                    <a:pt x="69" y="35"/>
                  </a:cubicBezTo>
                  <a:cubicBezTo>
                    <a:pt x="76" y="38"/>
                    <a:pt x="90" y="35"/>
                    <a:pt x="91" y="41"/>
                  </a:cubicBezTo>
                  <a:cubicBezTo>
                    <a:pt x="92" y="48"/>
                    <a:pt x="82" y="48"/>
                    <a:pt x="82" y="48"/>
                  </a:cubicBezTo>
                  <a:cubicBezTo>
                    <a:pt x="82" y="48"/>
                    <a:pt x="84" y="54"/>
                    <a:pt x="75" y="58"/>
                  </a:cubicBezTo>
                  <a:cubicBezTo>
                    <a:pt x="75" y="58"/>
                    <a:pt x="76" y="64"/>
                    <a:pt x="71" y="67"/>
                  </a:cubicBezTo>
                  <a:cubicBezTo>
                    <a:pt x="71" y="67"/>
                    <a:pt x="71" y="74"/>
                    <a:pt x="64" y="75"/>
                  </a:cubicBezTo>
                  <a:cubicBezTo>
                    <a:pt x="58" y="77"/>
                    <a:pt x="37" y="81"/>
                    <a:pt x="0" y="54"/>
                  </a:cubicBezTo>
                  <a:lnTo>
                    <a:pt x="10" y="28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8" name="ïṡḷiďé"/>
            <p:cNvSpPr/>
            <p:nvPr/>
          </p:nvSpPr>
          <p:spPr bwMode="auto">
            <a:xfrm>
              <a:off x="4510088" y="3148013"/>
              <a:ext cx="174625" cy="134938"/>
            </a:xfrm>
            <a:custGeom>
              <a:avLst/>
              <a:gdLst>
                <a:gd name="T0" fmla="*/ 0 w 57"/>
                <a:gd name="T1" fmla="*/ 37 h 44"/>
                <a:gd name="T2" fmla="*/ 4 w 57"/>
                <a:gd name="T3" fmla="*/ 14 h 44"/>
                <a:gd name="T4" fmla="*/ 14 w 57"/>
                <a:gd name="T5" fmla="*/ 8 h 44"/>
                <a:gd name="T6" fmla="*/ 17 w 57"/>
                <a:gd name="T7" fmla="*/ 23 h 44"/>
                <a:gd name="T8" fmla="*/ 19 w 57"/>
                <a:gd name="T9" fmla="*/ 11 h 44"/>
                <a:gd name="T10" fmla="*/ 28 w 57"/>
                <a:gd name="T11" fmla="*/ 6 h 44"/>
                <a:gd name="T12" fmla="*/ 29 w 57"/>
                <a:gd name="T13" fmla="*/ 15 h 44"/>
                <a:gd name="T14" fmla="*/ 29 w 57"/>
                <a:gd name="T15" fmla="*/ 27 h 44"/>
                <a:gd name="T16" fmla="*/ 31 w 57"/>
                <a:gd name="T17" fmla="*/ 9 h 44"/>
                <a:gd name="T18" fmla="*/ 40 w 57"/>
                <a:gd name="T19" fmla="*/ 4 h 44"/>
                <a:gd name="T20" fmla="*/ 44 w 57"/>
                <a:gd name="T21" fmla="*/ 24 h 44"/>
                <a:gd name="T22" fmla="*/ 48 w 57"/>
                <a:gd name="T23" fmla="*/ 8 h 44"/>
                <a:gd name="T24" fmla="*/ 56 w 57"/>
                <a:gd name="T25" fmla="*/ 10 h 44"/>
                <a:gd name="T26" fmla="*/ 56 w 57"/>
                <a:gd name="T27" fmla="*/ 27 h 44"/>
                <a:gd name="T28" fmla="*/ 48 w 57"/>
                <a:gd name="T29" fmla="*/ 41 h 44"/>
                <a:gd name="T30" fmla="*/ 36 w 57"/>
                <a:gd name="T31" fmla="*/ 40 h 44"/>
                <a:gd name="T32" fmla="*/ 25 w 57"/>
                <a:gd name="T33" fmla="*/ 42 h 44"/>
                <a:gd name="T34" fmla="*/ 15 w 57"/>
                <a:gd name="T35" fmla="*/ 42 h 44"/>
                <a:gd name="T36" fmla="*/ 0 w 57"/>
                <a:gd name="T37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44">
                  <a:moveTo>
                    <a:pt x="0" y="37"/>
                  </a:moveTo>
                  <a:cubicBezTo>
                    <a:pt x="0" y="37"/>
                    <a:pt x="1" y="27"/>
                    <a:pt x="4" y="14"/>
                  </a:cubicBezTo>
                  <a:cubicBezTo>
                    <a:pt x="5" y="7"/>
                    <a:pt x="11" y="2"/>
                    <a:pt x="14" y="8"/>
                  </a:cubicBezTo>
                  <a:cubicBezTo>
                    <a:pt x="17" y="13"/>
                    <a:pt x="16" y="18"/>
                    <a:pt x="17" y="23"/>
                  </a:cubicBezTo>
                  <a:cubicBezTo>
                    <a:pt x="17" y="23"/>
                    <a:pt x="18" y="20"/>
                    <a:pt x="19" y="11"/>
                  </a:cubicBezTo>
                  <a:cubicBezTo>
                    <a:pt x="20" y="3"/>
                    <a:pt x="25" y="1"/>
                    <a:pt x="28" y="6"/>
                  </a:cubicBezTo>
                  <a:cubicBezTo>
                    <a:pt x="30" y="11"/>
                    <a:pt x="29" y="11"/>
                    <a:pt x="29" y="15"/>
                  </a:cubicBezTo>
                  <a:cubicBezTo>
                    <a:pt x="29" y="20"/>
                    <a:pt x="29" y="27"/>
                    <a:pt x="29" y="27"/>
                  </a:cubicBezTo>
                  <a:cubicBezTo>
                    <a:pt x="29" y="27"/>
                    <a:pt x="28" y="20"/>
                    <a:pt x="31" y="9"/>
                  </a:cubicBezTo>
                  <a:cubicBezTo>
                    <a:pt x="33" y="5"/>
                    <a:pt x="34" y="0"/>
                    <a:pt x="40" y="4"/>
                  </a:cubicBezTo>
                  <a:cubicBezTo>
                    <a:pt x="43" y="6"/>
                    <a:pt x="43" y="15"/>
                    <a:pt x="44" y="24"/>
                  </a:cubicBezTo>
                  <a:cubicBezTo>
                    <a:pt x="44" y="24"/>
                    <a:pt x="43" y="13"/>
                    <a:pt x="48" y="8"/>
                  </a:cubicBezTo>
                  <a:cubicBezTo>
                    <a:pt x="51" y="4"/>
                    <a:pt x="55" y="3"/>
                    <a:pt x="56" y="10"/>
                  </a:cubicBezTo>
                  <a:cubicBezTo>
                    <a:pt x="57" y="19"/>
                    <a:pt x="56" y="21"/>
                    <a:pt x="56" y="27"/>
                  </a:cubicBezTo>
                  <a:cubicBezTo>
                    <a:pt x="57" y="32"/>
                    <a:pt x="53" y="41"/>
                    <a:pt x="48" y="41"/>
                  </a:cubicBezTo>
                  <a:cubicBezTo>
                    <a:pt x="42" y="42"/>
                    <a:pt x="40" y="39"/>
                    <a:pt x="36" y="40"/>
                  </a:cubicBezTo>
                  <a:cubicBezTo>
                    <a:pt x="33" y="41"/>
                    <a:pt x="28" y="43"/>
                    <a:pt x="25" y="42"/>
                  </a:cubicBezTo>
                  <a:cubicBezTo>
                    <a:pt x="22" y="41"/>
                    <a:pt x="19" y="41"/>
                    <a:pt x="15" y="42"/>
                  </a:cubicBezTo>
                  <a:cubicBezTo>
                    <a:pt x="12" y="44"/>
                    <a:pt x="2" y="42"/>
                    <a:pt x="0" y="37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26" name="矩形 225"/>
          <p:cNvSpPr/>
          <p:nvPr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矩形 227"/>
          <p:cNvSpPr/>
          <p:nvPr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/>
          <p:cNvSpPr/>
          <p:nvPr/>
        </p:nvSpPr>
        <p:spPr>
          <a:xfrm>
            <a:off x="-306070" y="1458595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9" name="灯片编号占位符 5"/>
          <p:cNvSpPr txBox="1"/>
          <p:nvPr/>
        </p:nvSpPr>
        <p:spPr>
          <a:xfrm>
            <a:off x="8610600" y="63436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50119" y="373128"/>
            <a:ext cx="310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安全防护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26995" y="1951244"/>
            <a:ext cx="5584803" cy="3038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保护自己，戴护目镜；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保护机器，轻拿轻放；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保护他人，避让行人；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84" y="2346307"/>
            <a:ext cx="4375168" cy="4375168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8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62" decel="50000">
                                          <p:stCondLst>
                                            <p:cond delay="62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40725" y="2835910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图片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7610" y="3312795"/>
            <a:ext cx="5382895" cy="2731135"/>
          </a:xfrm>
          <a:prstGeom prst="rect">
            <a:avLst/>
          </a:prstGeom>
        </p:spPr>
      </p:pic>
      <p:pic>
        <p:nvPicPr>
          <p:cNvPr id="17" name="图片 16" descr="球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46192" y="372128"/>
            <a:ext cx="310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制定方案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905635" y="1319530"/>
            <a:ext cx="9199880" cy="583565"/>
            <a:chOff x="1975541" y="1376363"/>
            <a:chExt cx="8757920" cy="583565"/>
          </a:xfrm>
        </p:grpSpPr>
        <p:sp>
          <p:nvSpPr>
            <p:cNvPr id="3" name="文本框 2"/>
            <p:cNvSpPr txBox="1"/>
            <p:nvPr/>
          </p:nvSpPr>
          <p:spPr>
            <a:xfrm>
              <a:off x="2340666" y="1376363"/>
              <a:ext cx="839279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控制云台在航向角为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-30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°到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30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°范围内扫射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" name="矩形: 圆角 3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954337" y="2285288"/>
            <a:ext cx="5174166" cy="38176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85000"/>
              </a:lnSpc>
            </a:pP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实现任务：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85000"/>
              </a:lnSpc>
            </a:pP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控制云台从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-90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°移动到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90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°，当航向角位于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-30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°到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°范围内时射击。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340725" y="3664585"/>
            <a:ext cx="12553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扫射区</a:t>
            </a:r>
            <a:endParaRPr lang="zh-CN" altLang="en-US" sz="2800" b="1" dirty="0">
              <a:solidFill>
                <a:srgbClr val="FF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118350" y="3168015"/>
            <a:ext cx="1071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-30</a:t>
            </a:r>
            <a:r>
              <a:rPr lang="zh-CN" altLang="en-US" sz="28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</a:t>
            </a:r>
            <a:endParaRPr lang="zh-CN" altLang="en-US" sz="2800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071100" y="316801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30</a:t>
            </a:r>
            <a:r>
              <a:rPr lang="zh-CN" altLang="en-US" sz="28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</a:t>
            </a:r>
            <a:endParaRPr lang="zh-CN" altLang="en-US" sz="2800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61405" y="5834380"/>
            <a:ext cx="1071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-90</a:t>
            </a:r>
            <a:r>
              <a:rPr lang="zh-CN" altLang="en-US" sz="28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</a:t>
            </a:r>
            <a:endParaRPr lang="zh-CN" altLang="en-US" sz="2800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105515" y="578612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90</a:t>
            </a:r>
            <a:r>
              <a:rPr lang="zh-CN" altLang="en-US" sz="28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</a:t>
            </a:r>
            <a:endParaRPr lang="zh-CN" altLang="en-US" sz="2800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 animBg="1"/>
      <p:bldP spid="11" grpId="0"/>
      <p:bldP spid="11" grpId="1"/>
      <p:bldP spid="15" grpId="0"/>
      <p:bldP spid="15" grpId="1"/>
      <p:bldP spid="16" grpId="0"/>
      <p:bldP spid="16" grpId="1"/>
      <p:bldP spid="19" grpId="0"/>
      <p:bldP spid="19" grpId="1"/>
      <p:bldP spid="20" grpId="0"/>
      <p:bldP spid="2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35257" y="375325"/>
            <a:ext cx="6583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实践操作</a:t>
            </a:r>
            <a:r>
              <a:rPr lang="zh-CN" altLang="en-US" sz="3000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（</a:t>
            </a:r>
            <a:r>
              <a:rPr lang="en-US" altLang="zh-CN" sz="30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20min</a:t>
            </a:r>
            <a:r>
              <a:rPr lang="zh-CN" altLang="en-US" sz="3000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）</a:t>
            </a:r>
            <a:endParaRPr lang="zh-CN" altLang="en-US" sz="3000" dirty="0">
              <a:solidFill>
                <a:srgbClr val="FF0000"/>
              </a:solidFill>
              <a:latin typeface="Open Sans" panose="020B0606030504020204" pitchFamily="34" charset="0"/>
              <a:ea typeface="汉仪雅酷黑 65W" panose="020B0604020202020204" pitchFamily="34" charset="-122"/>
              <a:cs typeface="Open Sans" panose="020B0606030504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115185" y="2087245"/>
            <a:ext cx="4762500" cy="38385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45000"/>
              </a:lnSpc>
            </a:pP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思路讲解：</a:t>
            </a:r>
            <a:endParaRPr lang="zh-CN" altLang="en-US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45000"/>
              </a:lnSpc>
            </a:pP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1.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使用循环语句控制云台向右旋转直到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90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°。</a:t>
            </a:r>
            <a:endParaRPr lang="zh-CN" altLang="en-US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45000"/>
              </a:lnSpc>
            </a:pP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2.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使用条件语句判断航向角是否位于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-30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°到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°范围内，是则发射水弹。</a:t>
            </a:r>
            <a:endParaRPr lang="zh-CN" altLang="en-US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 descr="未命名文件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6075" y="1052195"/>
            <a:ext cx="5352415" cy="590804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42440" y="380365"/>
            <a:ext cx="4222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鉴定成果</a:t>
            </a:r>
            <a:endParaRPr lang="zh-CN" altLang="en-US" sz="5400" b="1" dirty="0">
              <a:solidFill>
                <a:srgbClr val="FF000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493709" y="1331302"/>
            <a:ext cx="1980000" cy="6299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参考程序：</a:t>
            </a:r>
            <a:endParaRPr lang="zh-CN" altLang="en-US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图片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80080" y="1602105"/>
            <a:ext cx="8686800" cy="511937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7995" y="372745"/>
            <a:ext cx="56991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拓展延伸</a:t>
            </a:r>
            <a:r>
              <a:rPr lang="zh-CN" altLang="en-US" sz="3000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  <a:sym typeface="+mn-ea"/>
              </a:rPr>
              <a:t>（</a:t>
            </a:r>
            <a:r>
              <a:rPr lang="en-US" altLang="zh-CN" sz="3000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  <a:sym typeface="+mn-ea"/>
              </a:rPr>
              <a:t>15</a:t>
            </a:r>
            <a:r>
              <a:rPr lang="zh-CN" altLang="en-US" sz="3000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  <a:sym typeface="+mn-ea"/>
              </a:rPr>
              <a:t>min）</a:t>
            </a:r>
            <a:endParaRPr lang="zh-CN" altLang="en-US" sz="5400" dirty="0">
              <a:solidFill>
                <a:srgbClr val="FF0000"/>
              </a:solidFill>
              <a:latin typeface="Open Sans" panose="020B0606030504020204" pitchFamily="34" charset="0"/>
              <a:ea typeface="汉仪雅酷黑 65W" panose="020B0604020202020204" pitchFamily="34" charset="-122"/>
              <a:cs typeface="Open Sans" panose="020B0606030504020204" pitchFamily="34" charset="0"/>
            </a:endParaRPr>
          </a:p>
          <a:p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05691" y="1319213"/>
            <a:ext cx="7442835" cy="583565"/>
            <a:chOff x="1975541" y="1376363"/>
            <a:chExt cx="7442835" cy="583565"/>
          </a:xfrm>
        </p:grpSpPr>
        <p:sp>
          <p:nvSpPr>
            <p:cNvPr id="18" name="文本框 17"/>
            <p:cNvSpPr txBox="1"/>
            <p:nvPr/>
          </p:nvSpPr>
          <p:spPr>
            <a:xfrm>
              <a:off x="2340666" y="1376363"/>
              <a:ext cx="707771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控制云台在三个角度范围内射击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9" name="矩形: 圆角 18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746250" y="2168525"/>
            <a:ext cx="9607550" cy="47002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5000"/>
              </a:lnSpc>
            </a:pP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实现任务：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205000"/>
              </a:lnSpc>
            </a:pP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1.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控制云台从航向角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-90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°向右移动直到航向角大于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90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°。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205000"/>
              </a:lnSpc>
            </a:pP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2.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当云台移动到航向角位于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-60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°到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-40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°、</a:t>
            </a:r>
            <a:endParaRPr lang="zh-CN" altLang="en-US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205000"/>
              </a:lnSpc>
            </a:pP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-10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°到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°、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40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°到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60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°范围内时发射水弹。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132" y="372925"/>
            <a:ext cx="3178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拓展延伸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图片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8095" y="1296035"/>
            <a:ext cx="6367780" cy="548957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493520" y="1212215"/>
            <a:ext cx="1977390" cy="8235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参考程序：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-9工程日志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76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848350" y="3181350"/>
            <a:ext cx="495300" cy="4953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7" name="表格 7"/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1050925" y="1331595"/>
          <a:ext cx="10302875" cy="5455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20695"/>
                <a:gridCol w="7282180"/>
              </a:tblGrid>
              <a:tr h="105156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28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Mission</a:t>
                      </a:r>
                      <a:endParaRPr lang="en-US" altLang="zh-CN" sz="28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buClrTx/>
                        <a:buSzTx/>
                        <a:buFontTx/>
                      </a:pPr>
                      <a:r>
                        <a:rPr lang="zh-CN" altLang="en-US" sz="2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itchFamily="2" charset="-122"/>
                        </a:rPr>
                        <a:t>控制云台在指定范围内扫射</a:t>
                      </a:r>
                      <a:endParaRPr lang="zh-CN" altLang="en-US" sz="260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  <a:cs typeface="宋体" pitchFamily="2" charset="-122"/>
                      </a:endParaRPr>
                    </a:p>
                  </a:txBody>
                  <a:tcPr>
                    <a:solidFill>
                      <a:srgbClr val="D9EAFF"/>
                    </a:solidFill>
                  </a:tcPr>
                </a:tc>
              </a:tr>
              <a:tr h="105156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None/>
                      </a:pPr>
                      <a:r>
                        <a:rPr lang="en-US" altLang="zh-CN" sz="28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Question</a:t>
                      </a:r>
                      <a:endParaRPr lang="en-US" altLang="zh-CN" sz="28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C1DD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buClrTx/>
                        <a:buSzTx/>
                        <a:buFontTx/>
                      </a:pPr>
                      <a:r>
                        <a:rPr lang="zh-CN" altLang="en-US" sz="26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itchFamily="2" charset="-122"/>
                        </a:rPr>
                        <a:t>如何控制云台位于-30°到30°范围内扫射</a:t>
                      </a:r>
                      <a:endParaRPr lang="zh-CN" altLang="en-US" sz="26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  <a:cs typeface="宋体" pitchFamily="2" charset="-122"/>
                      </a:endParaRPr>
                    </a:p>
                  </a:txBody>
                  <a:tcPr>
                    <a:solidFill>
                      <a:srgbClr val="C1DDFF"/>
                    </a:solidFill>
                  </a:tcPr>
                </a:tc>
              </a:tr>
              <a:tr h="167640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None/>
                      </a:pPr>
                      <a:r>
                        <a:rPr lang="en-US" altLang="zh-CN" sz="28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Solution</a:t>
                      </a:r>
                      <a:endParaRPr lang="en-US" altLang="zh-CN" sz="28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buClrTx/>
                        <a:buSzTx/>
                        <a:buFontTx/>
                      </a:pPr>
                      <a:r>
                        <a:rPr lang="zh-CN" altLang="en-US" sz="26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itchFamily="2" charset="-122"/>
                        </a:rPr>
                        <a:t>通过获取到的航向角值，用与运算使云台移动到偏航角位于-30°到30°间就进行扫射</a:t>
                      </a:r>
                      <a:endParaRPr lang="zh-CN" altLang="en-US" sz="26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  <a:cs typeface="宋体" pitchFamily="2" charset="-122"/>
                      </a:endParaRPr>
                    </a:p>
                  </a:txBody>
                  <a:tcPr>
                    <a:solidFill>
                      <a:srgbClr val="D9EAFF"/>
                    </a:solidFill>
                  </a:tcPr>
                </a:tc>
              </a:tr>
              <a:tr h="167640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None/>
                      </a:pPr>
                      <a:r>
                        <a:rPr lang="en-US" altLang="zh-CN" sz="28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Keypoint</a:t>
                      </a:r>
                      <a:endParaRPr lang="en-US" altLang="zh-CN" sz="28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C1DD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buClrTx/>
                        <a:buSzTx/>
                        <a:buFontTx/>
                      </a:pPr>
                      <a:r>
                        <a:rPr lang="zh-CN" altLang="en-US" sz="26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itchFamily="2" charset="-122"/>
                        </a:rPr>
                        <a:t>硬件：云台</a:t>
                      </a:r>
                      <a:endParaRPr lang="zh-CN" altLang="en-US" sz="26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  <a:cs typeface="宋体" pitchFamily="2" charset="-122"/>
                      </a:endParaRPr>
                    </a:p>
                    <a:p>
                      <a:pPr algn="l">
                        <a:lnSpc>
                          <a:spcPct val="200000"/>
                        </a:lnSpc>
                        <a:buClrTx/>
                        <a:buSzTx/>
                        <a:buFontTx/>
                      </a:pPr>
                      <a:r>
                        <a:rPr lang="zh-CN" altLang="en-US" sz="26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itchFamily="2" charset="-122"/>
                        </a:rPr>
                        <a:t>编程：逻辑运算、循环结构</a:t>
                      </a:r>
                      <a:endParaRPr lang="zh-CN" altLang="en-US" sz="26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  <a:cs typeface="宋体" pitchFamily="2" charset="-122"/>
                      </a:endParaRPr>
                    </a:p>
                  </a:txBody>
                  <a:tcPr>
                    <a:solidFill>
                      <a:srgbClr val="C1DDFF"/>
                    </a:solidFill>
                  </a:tcPr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43075" y="379095"/>
            <a:ext cx="54197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工程日志</a:t>
            </a:r>
            <a:r>
              <a:rPr lang="en-US" altLang="zh-CN" sz="3000" b="1" dirty="0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(</a:t>
            </a:r>
            <a:r>
              <a:rPr lang="en-US" altLang="zh-CN" sz="3000" b="1" dirty="0">
                <a:solidFill>
                  <a:srgbClr val="FF0000"/>
                </a:solidFill>
                <a:latin typeface="Gotham" panose="02000604030000020004"/>
                <a:ea typeface="汉仪雅酷黑 65W" panose="020B0604020202020204" pitchFamily="34" charset="-122"/>
                <a:sym typeface="+mn-ea"/>
              </a:rPr>
              <a:t>Day9</a:t>
            </a:r>
            <a:r>
              <a:rPr lang="en-US" altLang="zh-CN" sz="3000" b="1" dirty="0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sym typeface="+mn-ea"/>
              </a:rPr>
              <a:t>)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  <a:p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8300720" y="2875915"/>
            <a:ext cx="4723765" cy="4333875"/>
          </a:xfrm>
          <a:prstGeom prst="rect">
            <a:avLst/>
          </a:prstGeom>
          <a:blipFill dpi="0" rotWithShape="1">
            <a:blip r:embed="rId8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54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背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-2540"/>
            <a:ext cx="12203430" cy="68637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37913" y="2014210"/>
            <a:ext cx="7116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kern="100" spc="5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谢谢观看</a:t>
            </a:r>
            <a:endParaRPr lang="en-US" sz="8000" b="1" kern="100" spc="5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pic>
        <p:nvPicPr>
          <p:cNvPr id="10" name="图片 9" descr="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340" y="657225"/>
            <a:ext cx="4261485" cy="4494530"/>
          </a:xfrm>
          <a:prstGeom prst="rect">
            <a:avLst/>
          </a:prstGeom>
        </p:spPr>
      </p:pic>
      <p:sp>
        <p:nvSpPr>
          <p:cNvPr id="11" name="TextBox 29"/>
          <p:cNvSpPr txBox="1"/>
          <p:nvPr/>
        </p:nvSpPr>
        <p:spPr>
          <a:xfrm>
            <a:off x="5491389" y="3446354"/>
            <a:ext cx="6238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RoboMaster</a:t>
            </a:r>
            <a:r>
              <a:rPr lang="en-US" altLang="zh-CN" sz="3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 </a:t>
            </a:r>
            <a:r>
              <a:rPr lang="zh-CN" altLang="en-US" sz="3200" dirty="0">
                <a:solidFill>
                  <a:srgbClr val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宋体" pitchFamily="2" charset="-122"/>
                <a:sym typeface="字魂59号-创粗黑" panose="00000500000000000000" pitchFamily="2" charset="-122"/>
              </a:rPr>
              <a:t>人工与智能课</a:t>
            </a:r>
            <a:endParaRPr lang="zh-CN" altLang="en-US" sz="3200" dirty="0">
              <a:solidFill>
                <a:srgbClr val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宋体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12" name="图片 11" descr="球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207500" y="4450080"/>
            <a:ext cx="3723005" cy="29083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>
            <a:off x="1847850" y="1365885"/>
            <a:ext cx="6474460" cy="61214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我如何在固定角度范围内扫射？</a:t>
            </a:r>
            <a:endParaRPr lang="zh-CN" altLang="en-US" sz="32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011670" y="1883410"/>
            <a:ext cx="4894580" cy="3691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	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我跟随着小偷来到废旧汽车场里，本想对它进行大范围射击，可是两边都是些障碍物，我怕会引起危险，所以我想控制只在正前方进行扫射，我该怎样做？</a:t>
            </a:r>
            <a:endParaRPr lang="zh-CN" altLang="en-US" sz="2600" dirty="0">
              <a:latin typeface="方正兰亭黑简体" panose="02000000000000000000" pitchFamily="2" charset="-122"/>
              <a:ea typeface="方正兰亭黑简体" panose="020000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3" name="1-9课程引入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902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787140" y="4512310"/>
            <a:ext cx="495300" cy="495300"/>
          </a:xfrm>
          <a:prstGeom prst="rect">
            <a:avLst/>
          </a:prstGeom>
        </p:spPr>
      </p:pic>
      <p:pic>
        <p:nvPicPr>
          <p:cNvPr id="9" name="图片 8" descr="图片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850" y="2720975"/>
            <a:ext cx="4889500" cy="28962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rotWithShape="1">
            <a:blip r:embed="rId5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447040" y="1306830"/>
            <a:ext cx="4806315" cy="5724525"/>
          </a:xfrm>
          <a:prstGeom prst="rect">
            <a:avLst/>
          </a:prstGeom>
          <a:blipFill rotWithShape="1">
            <a:blip r:embed="rId6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 flipH="1">
            <a:off x="8322310" y="2697480"/>
            <a:ext cx="4723765" cy="4333875"/>
          </a:xfrm>
          <a:prstGeom prst="rect">
            <a:avLst/>
          </a:prstGeom>
          <a:blipFill rotWithShape="1">
            <a:blip r:embed="rId7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菱形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20" y="208915"/>
            <a:ext cx="1237615" cy="901700"/>
          </a:xfrm>
          <a:prstGeom prst="rect">
            <a:avLst/>
          </a:prstGeom>
        </p:spPr>
      </p:pic>
      <p:sp>
        <p:nvSpPr>
          <p:cNvPr id="11" name="TextBox 29"/>
          <p:cNvSpPr txBox="1"/>
          <p:nvPr/>
        </p:nvSpPr>
        <p:spPr>
          <a:xfrm>
            <a:off x="1750429" y="381168"/>
            <a:ext cx="296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5400" b="1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课程引入</a:t>
            </a:r>
            <a:endParaRPr lang="en-US" altLang="zh-CN" sz="5400" b="1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43651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8" dur="157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9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1" bldLvl="0" animBg="1"/>
      <p:bldP spid="18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69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kern="100" dirty="0">
                <a:solidFill>
                  <a:srgbClr val="3D85F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P B L</a:t>
            </a:r>
            <a:endParaRPr lang="en-US" altLang="zh-CN" sz="6000" kern="100" dirty="0">
              <a:solidFill>
                <a:srgbClr val="3D85F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426725" y="1930358"/>
            <a:ext cx="1387473" cy="1387473"/>
          </a:xfrm>
          <a:prstGeom prst="ellipse">
            <a:avLst/>
          </a:prstGeom>
          <a:solidFill>
            <a:srgbClr val="3D8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zh-CN" altLang="en-US" sz="7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4" name="aa667f4b-03aa-4665-9516-67877fa574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17506" y="2792229"/>
            <a:ext cx="3909307" cy="3564121"/>
            <a:chOff x="3884613" y="1412875"/>
            <a:chExt cx="4422775" cy="4032250"/>
          </a:xfrm>
        </p:grpSpPr>
        <p:sp>
          <p:nvSpPr>
            <p:cNvPr id="145" name="iS1îde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" name="iş1ïḋe"/>
            <p:cNvSpPr/>
            <p:nvPr/>
          </p:nvSpPr>
          <p:spPr bwMode="auto">
            <a:xfrm>
              <a:off x="5287963" y="4508500"/>
              <a:ext cx="1982788" cy="936625"/>
            </a:xfrm>
            <a:custGeom>
              <a:avLst/>
              <a:gdLst>
                <a:gd name="T0" fmla="*/ 599 w 601"/>
                <a:gd name="T1" fmla="*/ 235 h 284"/>
                <a:gd name="T2" fmla="*/ 510 w 601"/>
                <a:gd name="T3" fmla="*/ 11 h 284"/>
                <a:gd name="T4" fmla="*/ 494 w 601"/>
                <a:gd name="T5" fmla="*/ 0 h 284"/>
                <a:gd name="T6" fmla="*/ 290 w 601"/>
                <a:gd name="T7" fmla="*/ 0 h 284"/>
                <a:gd name="T8" fmla="*/ 106 w 601"/>
                <a:gd name="T9" fmla="*/ 0 h 284"/>
                <a:gd name="T10" fmla="*/ 90 w 601"/>
                <a:gd name="T11" fmla="*/ 11 h 284"/>
                <a:gd name="T12" fmla="*/ 1 w 601"/>
                <a:gd name="T13" fmla="*/ 235 h 284"/>
                <a:gd name="T14" fmla="*/ 15 w 601"/>
                <a:gd name="T15" fmla="*/ 252 h 284"/>
                <a:gd name="T16" fmla="*/ 267 w 601"/>
                <a:gd name="T17" fmla="*/ 252 h 284"/>
                <a:gd name="T18" fmla="*/ 267 w 601"/>
                <a:gd name="T19" fmla="*/ 252 h 284"/>
                <a:gd name="T20" fmla="*/ 300 w 601"/>
                <a:gd name="T21" fmla="*/ 284 h 284"/>
                <a:gd name="T22" fmla="*/ 300 w 601"/>
                <a:gd name="T23" fmla="*/ 284 h 284"/>
                <a:gd name="T24" fmla="*/ 334 w 601"/>
                <a:gd name="T25" fmla="*/ 252 h 284"/>
                <a:gd name="T26" fmla="*/ 334 w 601"/>
                <a:gd name="T27" fmla="*/ 252 h 284"/>
                <a:gd name="T28" fmla="*/ 586 w 601"/>
                <a:gd name="T29" fmla="*/ 252 h 284"/>
                <a:gd name="T30" fmla="*/ 599 w 601"/>
                <a:gd name="T31" fmla="*/ 235 h 284"/>
                <a:gd name="T32" fmla="*/ 599 w 601"/>
                <a:gd name="T33" fmla="*/ 23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1" h="284">
                  <a:moveTo>
                    <a:pt x="599" y="235"/>
                  </a:moveTo>
                  <a:cubicBezTo>
                    <a:pt x="510" y="11"/>
                    <a:pt x="510" y="11"/>
                    <a:pt x="510" y="11"/>
                  </a:cubicBezTo>
                  <a:cubicBezTo>
                    <a:pt x="508" y="4"/>
                    <a:pt x="501" y="0"/>
                    <a:pt x="494" y="0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9" y="0"/>
                    <a:pt x="93" y="4"/>
                    <a:pt x="90" y="11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0" y="245"/>
                    <a:pt x="7" y="252"/>
                    <a:pt x="15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70"/>
                    <a:pt x="282" y="284"/>
                    <a:pt x="300" y="284"/>
                  </a:cubicBezTo>
                  <a:cubicBezTo>
                    <a:pt x="300" y="284"/>
                    <a:pt x="300" y="284"/>
                    <a:pt x="300" y="284"/>
                  </a:cubicBezTo>
                  <a:cubicBezTo>
                    <a:pt x="319" y="284"/>
                    <a:pt x="334" y="270"/>
                    <a:pt x="334" y="252"/>
                  </a:cubicBezTo>
                  <a:cubicBezTo>
                    <a:pt x="334" y="252"/>
                    <a:pt x="334" y="252"/>
                    <a:pt x="334" y="252"/>
                  </a:cubicBezTo>
                  <a:cubicBezTo>
                    <a:pt x="586" y="252"/>
                    <a:pt x="586" y="252"/>
                    <a:pt x="586" y="252"/>
                  </a:cubicBezTo>
                  <a:cubicBezTo>
                    <a:pt x="594" y="252"/>
                    <a:pt x="601" y="245"/>
                    <a:pt x="599" y="235"/>
                  </a:cubicBezTo>
                  <a:cubicBezTo>
                    <a:pt x="599" y="235"/>
                    <a:pt x="599" y="235"/>
                    <a:pt x="599" y="235"/>
                  </a:cubicBezTo>
                  <a:close/>
                </a:path>
              </a:pathLst>
            </a:custGeom>
            <a:solidFill>
              <a:srgbClr val="24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" name="iṣlïḋe"/>
            <p:cNvSpPr/>
            <p:nvPr/>
          </p:nvSpPr>
          <p:spPr bwMode="auto">
            <a:xfrm>
              <a:off x="5324476" y="4235450"/>
              <a:ext cx="1906588" cy="1136650"/>
            </a:xfrm>
            <a:custGeom>
              <a:avLst/>
              <a:gdLst>
                <a:gd name="T0" fmla="*/ 501 w 578"/>
                <a:gd name="T1" fmla="*/ 102 h 345"/>
                <a:gd name="T2" fmla="*/ 289 w 578"/>
                <a:gd name="T3" fmla="*/ 98 h 345"/>
                <a:gd name="T4" fmla="*/ 77 w 578"/>
                <a:gd name="T5" fmla="*/ 102 h 345"/>
                <a:gd name="T6" fmla="*/ 0 w 578"/>
                <a:gd name="T7" fmla="*/ 309 h 345"/>
                <a:gd name="T8" fmla="*/ 289 w 578"/>
                <a:gd name="T9" fmla="*/ 345 h 345"/>
                <a:gd name="T10" fmla="*/ 578 w 578"/>
                <a:gd name="T11" fmla="*/ 309 h 345"/>
                <a:gd name="T12" fmla="*/ 501 w 578"/>
                <a:gd name="T13" fmla="*/ 102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8" h="345">
                  <a:moveTo>
                    <a:pt x="501" y="102"/>
                  </a:moveTo>
                  <a:cubicBezTo>
                    <a:pt x="386" y="0"/>
                    <a:pt x="289" y="98"/>
                    <a:pt x="289" y="98"/>
                  </a:cubicBezTo>
                  <a:cubicBezTo>
                    <a:pt x="289" y="98"/>
                    <a:pt x="191" y="0"/>
                    <a:pt x="77" y="10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265" y="275"/>
                    <a:pt x="254" y="345"/>
                    <a:pt x="289" y="345"/>
                  </a:cubicBezTo>
                  <a:cubicBezTo>
                    <a:pt x="324" y="345"/>
                    <a:pt x="313" y="275"/>
                    <a:pt x="578" y="309"/>
                  </a:cubicBezTo>
                  <a:lnTo>
                    <a:pt x="501" y="102"/>
                  </a:lnTo>
                  <a:close/>
                </a:path>
              </a:pathLst>
            </a:custGeom>
            <a:solidFill>
              <a:srgbClr val="A8D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íšľîdé"/>
            <p:cNvSpPr/>
            <p:nvPr/>
          </p:nvSpPr>
          <p:spPr bwMode="auto">
            <a:xfrm>
              <a:off x="5349876" y="4435475"/>
              <a:ext cx="1846263" cy="936625"/>
            </a:xfrm>
            <a:custGeom>
              <a:avLst/>
              <a:gdLst>
                <a:gd name="T0" fmla="*/ 493 w 559"/>
                <a:gd name="T1" fmla="*/ 48 h 284"/>
                <a:gd name="T2" fmla="*/ 373 w 559"/>
                <a:gd name="T3" fmla="*/ 6 h 284"/>
                <a:gd name="T4" fmla="*/ 270 w 559"/>
                <a:gd name="T5" fmla="*/ 56 h 284"/>
                <a:gd name="T6" fmla="*/ 163 w 559"/>
                <a:gd name="T7" fmla="*/ 7 h 284"/>
                <a:gd name="T8" fmla="*/ 69 w 559"/>
                <a:gd name="T9" fmla="*/ 50 h 284"/>
                <a:gd name="T10" fmla="*/ 0 w 559"/>
                <a:gd name="T11" fmla="*/ 236 h 284"/>
                <a:gd name="T12" fmla="*/ 176 w 559"/>
                <a:gd name="T13" fmla="*/ 224 h 284"/>
                <a:gd name="T14" fmla="*/ 278 w 559"/>
                <a:gd name="T15" fmla="*/ 282 h 284"/>
                <a:gd name="T16" fmla="*/ 280 w 559"/>
                <a:gd name="T17" fmla="*/ 283 h 284"/>
                <a:gd name="T18" fmla="*/ 281 w 559"/>
                <a:gd name="T19" fmla="*/ 283 h 284"/>
                <a:gd name="T20" fmla="*/ 380 w 559"/>
                <a:gd name="T21" fmla="*/ 224 h 284"/>
                <a:gd name="T22" fmla="*/ 559 w 559"/>
                <a:gd name="T23" fmla="*/ 236 h 284"/>
                <a:gd name="T24" fmla="*/ 493 w 559"/>
                <a:gd name="T25" fmla="*/ 4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9" h="284">
                  <a:moveTo>
                    <a:pt x="493" y="48"/>
                  </a:moveTo>
                  <a:cubicBezTo>
                    <a:pt x="493" y="48"/>
                    <a:pt x="447" y="0"/>
                    <a:pt x="373" y="6"/>
                  </a:cubicBezTo>
                  <a:cubicBezTo>
                    <a:pt x="296" y="11"/>
                    <a:pt x="275" y="44"/>
                    <a:pt x="270" y="56"/>
                  </a:cubicBezTo>
                  <a:cubicBezTo>
                    <a:pt x="265" y="45"/>
                    <a:pt x="242" y="12"/>
                    <a:pt x="163" y="7"/>
                  </a:cubicBezTo>
                  <a:cubicBezTo>
                    <a:pt x="89" y="2"/>
                    <a:pt x="69" y="50"/>
                    <a:pt x="69" y="50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69" y="205"/>
                    <a:pt x="176" y="224"/>
                  </a:cubicBezTo>
                  <a:cubicBezTo>
                    <a:pt x="236" y="235"/>
                    <a:pt x="270" y="272"/>
                    <a:pt x="278" y="282"/>
                  </a:cubicBezTo>
                  <a:cubicBezTo>
                    <a:pt x="279" y="283"/>
                    <a:pt x="279" y="283"/>
                    <a:pt x="280" y="283"/>
                  </a:cubicBezTo>
                  <a:cubicBezTo>
                    <a:pt x="280" y="284"/>
                    <a:pt x="281" y="284"/>
                    <a:pt x="281" y="283"/>
                  </a:cubicBezTo>
                  <a:cubicBezTo>
                    <a:pt x="289" y="272"/>
                    <a:pt x="320" y="235"/>
                    <a:pt x="380" y="224"/>
                  </a:cubicBezTo>
                  <a:cubicBezTo>
                    <a:pt x="486" y="205"/>
                    <a:pt x="559" y="236"/>
                    <a:pt x="559" y="236"/>
                  </a:cubicBezTo>
                  <a:lnTo>
                    <a:pt x="493" y="48"/>
                  </a:lnTo>
                  <a:close/>
                </a:path>
              </a:pathLst>
            </a:cu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" name="iṥļíḑê"/>
            <p:cNvSpPr/>
            <p:nvPr/>
          </p:nvSpPr>
          <p:spPr bwMode="auto">
            <a:xfrm>
              <a:off x="5389563" y="4416425"/>
              <a:ext cx="1773238" cy="903288"/>
            </a:xfrm>
            <a:custGeom>
              <a:avLst/>
              <a:gdLst>
                <a:gd name="T0" fmla="*/ 476 w 537"/>
                <a:gd name="T1" fmla="*/ 51 h 274"/>
                <a:gd name="T2" fmla="*/ 366 w 537"/>
                <a:gd name="T3" fmla="*/ 6 h 274"/>
                <a:gd name="T4" fmla="*/ 269 w 537"/>
                <a:gd name="T5" fmla="*/ 59 h 274"/>
                <a:gd name="T6" fmla="*/ 172 w 537"/>
                <a:gd name="T7" fmla="*/ 6 h 274"/>
                <a:gd name="T8" fmla="*/ 62 w 537"/>
                <a:gd name="T9" fmla="*/ 51 h 274"/>
                <a:gd name="T10" fmla="*/ 0 w 537"/>
                <a:gd name="T11" fmla="*/ 227 h 274"/>
                <a:gd name="T12" fmla="*/ 173 w 537"/>
                <a:gd name="T13" fmla="*/ 209 h 274"/>
                <a:gd name="T14" fmla="*/ 268 w 537"/>
                <a:gd name="T15" fmla="*/ 272 h 274"/>
                <a:gd name="T16" fmla="*/ 269 w 537"/>
                <a:gd name="T17" fmla="*/ 273 h 274"/>
                <a:gd name="T18" fmla="*/ 270 w 537"/>
                <a:gd name="T19" fmla="*/ 273 h 274"/>
                <a:gd name="T20" fmla="*/ 365 w 537"/>
                <a:gd name="T21" fmla="*/ 209 h 274"/>
                <a:gd name="T22" fmla="*/ 537 w 537"/>
                <a:gd name="T23" fmla="*/ 227 h 274"/>
                <a:gd name="T24" fmla="*/ 476 w 537"/>
                <a:gd name="T25" fmla="*/ 5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7" h="274">
                  <a:moveTo>
                    <a:pt x="476" y="51"/>
                  </a:moveTo>
                  <a:cubicBezTo>
                    <a:pt x="476" y="51"/>
                    <a:pt x="435" y="0"/>
                    <a:pt x="366" y="6"/>
                  </a:cubicBezTo>
                  <a:cubicBezTo>
                    <a:pt x="295" y="12"/>
                    <a:pt x="274" y="46"/>
                    <a:pt x="269" y="59"/>
                  </a:cubicBezTo>
                  <a:cubicBezTo>
                    <a:pt x="265" y="47"/>
                    <a:pt x="245" y="12"/>
                    <a:pt x="172" y="6"/>
                  </a:cubicBezTo>
                  <a:cubicBezTo>
                    <a:pt x="103" y="0"/>
                    <a:pt x="62" y="51"/>
                    <a:pt x="62" y="51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27"/>
                    <a:pt x="74" y="188"/>
                    <a:pt x="173" y="209"/>
                  </a:cubicBezTo>
                  <a:cubicBezTo>
                    <a:pt x="229" y="221"/>
                    <a:pt x="260" y="261"/>
                    <a:pt x="268" y="272"/>
                  </a:cubicBezTo>
                  <a:cubicBezTo>
                    <a:pt x="268" y="273"/>
                    <a:pt x="269" y="273"/>
                    <a:pt x="269" y="273"/>
                  </a:cubicBezTo>
                  <a:cubicBezTo>
                    <a:pt x="269" y="274"/>
                    <a:pt x="270" y="274"/>
                    <a:pt x="270" y="273"/>
                  </a:cubicBezTo>
                  <a:cubicBezTo>
                    <a:pt x="278" y="261"/>
                    <a:pt x="308" y="221"/>
                    <a:pt x="365" y="209"/>
                  </a:cubicBezTo>
                  <a:cubicBezTo>
                    <a:pt x="464" y="188"/>
                    <a:pt x="537" y="227"/>
                    <a:pt x="537" y="227"/>
                  </a:cubicBezTo>
                  <a:lnTo>
                    <a:pt x="476" y="51"/>
                  </a:lnTo>
                  <a:close/>
                </a:path>
              </a:pathLst>
            </a:custGeom>
            <a:solidFill>
              <a:srgbClr val="CBE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" name="ïṩļîḑè"/>
            <p:cNvSpPr/>
            <p:nvPr/>
          </p:nvSpPr>
          <p:spPr bwMode="auto">
            <a:xfrm>
              <a:off x="5395913" y="4370388"/>
              <a:ext cx="1757363" cy="949325"/>
            </a:xfrm>
            <a:custGeom>
              <a:avLst/>
              <a:gdLst>
                <a:gd name="T0" fmla="*/ 466 w 532"/>
                <a:gd name="T1" fmla="*/ 50 h 288"/>
                <a:gd name="T2" fmla="*/ 358 w 532"/>
                <a:gd name="T3" fmla="*/ 5 h 288"/>
                <a:gd name="T4" fmla="*/ 266 w 532"/>
                <a:gd name="T5" fmla="*/ 57 h 288"/>
                <a:gd name="T6" fmla="*/ 174 w 532"/>
                <a:gd name="T7" fmla="*/ 5 h 288"/>
                <a:gd name="T8" fmla="*/ 67 w 532"/>
                <a:gd name="T9" fmla="*/ 50 h 288"/>
                <a:gd name="T10" fmla="*/ 0 w 532"/>
                <a:gd name="T11" fmla="*/ 240 h 288"/>
                <a:gd name="T12" fmla="*/ 170 w 532"/>
                <a:gd name="T13" fmla="*/ 215 h 288"/>
                <a:gd name="T14" fmla="*/ 265 w 532"/>
                <a:gd name="T15" fmla="*/ 286 h 288"/>
                <a:gd name="T16" fmla="*/ 266 w 532"/>
                <a:gd name="T17" fmla="*/ 287 h 288"/>
                <a:gd name="T18" fmla="*/ 267 w 532"/>
                <a:gd name="T19" fmla="*/ 286 h 288"/>
                <a:gd name="T20" fmla="*/ 362 w 532"/>
                <a:gd name="T21" fmla="*/ 215 h 288"/>
                <a:gd name="T22" fmla="*/ 532 w 532"/>
                <a:gd name="T23" fmla="*/ 240 h 288"/>
                <a:gd name="T24" fmla="*/ 466 w 532"/>
                <a:gd name="T25" fmla="*/ 5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2" h="288">
                  <a:moveTo>
                    <a:pt x="466" y="50"/>
                  </a:moveTo>
                  <a:cubicBezTo>
                    <a:pt x="466" y="50"/>
                    <a:pt x="423" y="0"/>
                    <a:pt x="358" y="5"/>
                  </a:cubicBezTo>
                  <a:cubicBezTo>
                    <a:pt x="290" y="11"/>
                    <a:pt x="271" y="45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8"/>
                    <a:pt x="267" y="288"/>
                    <a:pt x="267" y="286"/>
                  </a:cubicBezTo>
                  <a:cubicBezTo>
                    <a:pt x="275" y="273"/>
                    <a:pt x="306" y="229"/>
                    <a:pt x="362" y="215"/>
                  </a:cubicBezTo>
                  <a:cubicBezTo>
                    <a:pt x="461" y="192"/>
                    <a:pt x="532" y="240"/>
                    <a:pt x="532" y="240"/>
                  </a:cubicBezTo>
                  <a:lnTo>
                    <a:pt x="466" y="50"/>
                  </a:lnTo>
                  <a:close/>
                </a:path>
              </a:pathLst>
            </a:custGeom>
            <a:solidFill>
              <a:srgbClr val="F3F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îŝḷiḓe"/>
            <p:cNvSpPr/>
            <p:nvPr/>
          </p:nvSpPr>
          <p:spPr bwMode="auto">
            <a:xfrm>
              <a:off x="6538913" y="4679950"/>
              <a:ext cx="774700" cy="293688"/>
            </a:xfrm>
            <a:custGeom>
              <a:avLst/>
              <a:gdLst>
                <a:gd name="T0" fmla="*/ 231 w 235"/>
                <a:gd name="T1" fmla="*/ 73 h 89"/>
                <a:gd name="T2" fmla="*/ 110 w 235"/>
                <a:gd name="T3" fmla="*/ 73 h 89"/>
                <a:gd name="T4" fmla="*/ 4 w 235"/>
                <a:gd name="T5" fmla="*/ 16 h 89"/>
                <a:gd name="T6" fmla="*/ 125 w 235"/>
                <a:gd name="T7" fmla="*/ 16 h 89"/>
                <a:gd name="T8" fmla="*/ 231 w 235"/>
                <a:gd name="T9" fmla="*/ 7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89">
                  <a:moveTo>
                    <a:pt x="231" y="73"/>
                  </a:moveTo>
                  <a:cubicBezTo>
                    <a:pt x="227" y="89"/>
                    <a:pt x="173" y="89"/>
                    <a:pt x="110" y="73"/>
                  </a:cubicBezTo>
                  <a:cubicBezTo>
                    <a:pt x="48" y="58"/>
                    <a:pt x="0" y="32"/>
                    <a:pt x="4" y="16"/>
                  </a:cubicBezTo>
                  <a:cubicBezTo>
                    <a:pt x="8" y="0"/>
                    <a:pt x="62" y="0"/>
                    <a:pt x="125" y="16"/>
                  </a:cubicBezTo>
                  <a:cubicBezTo>
                    <a:pt x="187" y="31"/>
                    <a:pt x="235" y="57"/>
                    <a:pt x="231" y="73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íšľíḋé"/>
            <p:cNvSpPr/>
            <p:nvPr/>
          </p:nvSpPr>
          <p:spPr bwMode="auto">
            <a:xfrm>
              <a:off x="5994401" y="5160963"/>
              <a:ext cx="55563" cy="207963"/>
            </a:xfrm>
            <a:custGeom>
              <a:avLst/>
              <a:gdLst>
                <a:gd name="T0" fmla="*/ 0 w 35"/>
                <a:gd name="T1" fmla="*/ 0 h 131"/>
                <a:gd name="T2" fmla="*/ 0 w 35"/>
                <a:gd name="T3" fmla="*/ 131 h 131"/>
                <a:gd name="T4" fmla="*/ 16 w 35"/>
                <a:gd name="T5" fmla="*/ 123 h 131"/>
                <a:gd name="T6" fmla="*/ 35 w 35"/>
                <a:gd name="T7" fmla="*/ 131 h 131"/>
                <a:gd name="T8" fmla="*/ 35 w 35"/>
                <a:gd name="T9" fmla="*/ 11 h 131"/>
                <a:gd name="T10" fmla="*/ 0 w 35"/>
                <a:gd name="T1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31">
                  <a:moveTo>
                    <a:pt x="0" y="0"/>
                  </a:moveTo>
                  <a:lnTo>
                    <a:pt x="0" y="131"/>
                  </a:lnTo>
                  <a:lnTo>
                    <a:pt x="16" y="123"/>
                  </a:lnTo>
                  <a:lnTo>
                    <a:pt x="35" y="131"/>
                  </a:lnTo>
                  <a:lnTo>
                    <a:pt x="3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ïṧļiďe"/>
            <p:cNvSpPr/>
            <p:nvPr/>
          </p:nvSpPr>
          <p:spPr bwMode="auto">
            <a:xfrm>
              <a:off x="5395913" y="4370388"/>
              <a:ext cx="881063" cy="949325"/>
            </a:xfrm>
            <a:custGeom>
              <a:avLst/>
              <a:gdLst>
                <a:gd name="T0" fmla="*/ 267 w 267"/>
                <a:gd name="T1" fmla="*/ 287 h 288"/>
                <a:gd name="T2" fmla="*/ 267 w 267"/>
                <a:gd name="T3" fmla="*/ 55 h 288"/>
                <a:gd name="T4" fmla="*/ 266 w 267"/>
                <a:gd name="T5" fmla="*/ 57 h 288"/>
                <a:gd name="T6" fmla="*/ 174 w 267"/>
                <a:gd name="T7" fmla="*/ 5 h 288"/>
                <a:gd name="T8" fmla="*/ 67 w 267"/>
                <a:gd name="T9" fmla="*/ 50 h 288"/>
                <a:gd name="T10" fmla="*/ 0 w 267"/>
                <a:gd name="T11" fmla="*/ 240 h 288"/>
                <a:gd name="T12" fmla="*/ 170 w 267"/>
                <a:gd name="T13" fmla="*/ 215 h 288"/>
                <a:gd name="T14" fmla="*/ 265 w 267"/>
                <a:gd name="T15" fmla="*/ 286 h 288"/>
                <a:gd name="T16" fmla="*/ 266 w 267"/>
                <a:gd name="T17" fmla="*/ 287 h 288"/>
                <a:gd name="T18" fmla="*/ 267 w 267"/>
                <a:gd name="T19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7" h="288">
                  <a:moveTo>
                    <a:pt x="267" y="287"/>
                  </a:moveTo>
                  <a:cubicBezTo>
                    <a:pt x="267" y="55"/>
                    <a:pt x="267" y="55"/>
                    <a:pt x="267" y="55"/>
                  </a:cubicBezTo>
                  <a:cubicBezTo>
                    <a:pt x="267" y="56"/>
                    <a:pt x="266" y="57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7"/>
                    <a:pt x="266" y="288"/>
                    <a:pt x="267" y="287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íṩḻíḍé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5" name="îṧľidê"/>
            <p:cNvSpPr/>
            <p:nvPr/>
          </p:nvSpPr>
          <p:spPr bwMode="auto">
            <a:xfrm>
              <a:off x="6426201" y="3235325"/>
              <a:ext cx="146050" cy="79375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" name="îṣ1ïḍè"/>
            <p:cNvSpPr/>
            <p:nvPr/>
          </p:nvSpPr>
          <p:spPr bwMode="auto">
            <a:xfrm>
              <a:off x="6499226" y="3565525"/>
              <a:ext cx="98425" cy="2698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" name="îs1íḋe"/>
            <p:cNvSpPr/>
            <p:nvPr/>
          </p:nvSpPr>
          <p:spPr bwMode="auto">
            <a:xfrm>
              <a:off x="6630195" y="3296444"/>
              <a:ext cx="117475" cy="12223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" name="íŝliḑê"/>
            <p:cNvSpPr/>
            <p:nvPr/>
          </p:nvSpPr>
          <p:spPr bwMode="auto">
            <a:xfrm>
              <a:off x="6321426" y="3367087"/>
              <a:ext cx="128588" cy="1285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" name="iŝļíḍe"/>
            <p:cNvSpPr/>
            <p:nvPr/>
          </p:nvSpPr>
          <p:spPr bwMode="auto">
            <a:xfrm>
              <a:off x="3884613" y="4003675"/>
              <a:ext cx="788988" cy="785813"/>
            </a:xfrm>
            <a:custGeom>
              <a:avLst/>
              <a:gdLst>
                <a:gd name="T0" fmla="*/ 0 w 239"/>
                <a:gd name="T1" fmla="*/ 120 h 238"/>
                <a:gd name="T2" fmla="*/ 120 w 239"/>
                <a:gd name="T3" fmla="*/ 238 h 238"/>
                <a:gd name="T4" fmla="*/ 238 w 239"/>
                <a:gd name="T5" fmla="*/ 118 h 238"/>
                <a:gd name="T6" fmla="*/ 119 w 239"/>
                <a:gd name="T7" fmla="*/ 0 h 238"/>
                <a:gd name="T8" fmla="*/ 0 w 239"/>
                <a:gd name="T9" fmla="*/ 12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238">
                  <a:moveTo>
                    <a:pt x="0" y="120"/>
                  </a:moveTo>
                  <a:cubicBezTo>
                    <a:pt x="1" y="185"/>
                    <a:pt x="54" y="238"/>
                    <a:pt x="120" y="238"/>
                  </a:cubicBezTo>
                  <a:cubicBezTo>
                    <a:pt x="186" y="237"/>
                    <a:pt x="239" y="184"/>
                    <a:pt x="238" y="118"/>
                  </a:cubicBezTo>
                  <a:cubicBezTo>
                    <a:pt x="238" y="53"/>
                    <a:pt x="184" y="0"/>
                    <a:pt x="119" y="0"/>
                  </a:cubicBezTo>
                  <a:cubicBezTo>
                    <a:pt x="53" y="0"/>
                    <a:pt x="0" y="54"/>
                    <a:pt x="0" y="120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" name="îsliḓê"/>
            <p:cNvSpPr/>
            <p:nvPr/>
          </p:nvSpPr>
          <p:spPr bwMode="auto">
            <a:xfrm>
              <a:off x="4102101" y="4214813"/>
              <a:ext cx="568325" cy="508000"/>
            </a:xfrm>
            <a:custGeom>
              <a:avLst/>
              <a:gdLst>
                <a:gd name="T0" fmla="*/ 18 w 172"/>
                <a:gd name="T1" fmla="*/ 95 h 154"/>
                <a:gd name="T2" fmla="*/ 88 w 172"/>
                <a:gd name="T3" fmla="*/ 103 h 154"/>
                <a:gd name="T4" fmla="*/ 78 w 172"/>
                <a:gd name="T5" fmla="*/ 92 h 154"/>
                <a:gd name="T6" fmla="*/ 139 w 172"/>
                <a:gd name="T7" fmla="*/ 96 h 154"/>
                <a:gd name="T8" fmla="*/ 114 w 172"/>
                <a:gd name="T9" fmla="*/ 78 h 154"/>
                <a:gd name="T10" fmla="*/ 96 w 172"/>
                <a:gd name="T11" fmla="*/ 67 h 154"/>
                <a:gd name="T12" fmla="*/ 128 w 172"/>
                <a:gd name="T13" fmla="*/ 64 h 154"/>
                <a:gd name="T14" fmla="*/ 107 w 172"/>
                <a:gd name="T15" fmla="*/ 54 h 154"/>
                <a:gd name="T16" fmla="*/ 67 w 172"/>
                <a:gd name="T17" fmla="*/ 47 h 154"/>
                <a:gd name="T18" fmla="*/ 79 w 172"/>
                <a:gd name="T19" fmla="*/ 37 h 154"/>
                <a:gd name="T20" fmla="*/ 122 w 172"/>
                <a:gd name="T21" fmla="*/ 35 h 154"/>
                <a:gd name="T22" fmla="*/ 105 w 172"/>
                <a:gd name="T23" fmla="*/ 28 h 154"/>
                <a:gd name="T24" fmla="*/ 130 w 172"/>
                <a:gd name="T25" fmla="*/ 18 h 154"/>
                <a:gd name="T26" fmla="*/ 159 w 172"/>
                <a:gd name="T27" fmla="*/ 0 h 154"/>
                <a:gd name="T28" fmla="*/ 172 w 172"/>
                <a:gd name="T29" fmla="*/ 54 h 154"/>
                <a:gd name="T30" fmla="*/ 119 w 172"/>
                <a:gd name="T31" fmla="*/ 154 h 154"/>
                <a:gd name="T32" fmla="*/ 99 w 172"/>
                <a:gd name="T33" fmla="*/ 150 h 154"/>
                <a:gd name="T34" fmla="*/ 86 w 172"/>
                <a:gd name="T35" fmla="*/ 137 h 154"/>
                <a:gd name="T36" fmla="*/ 126 w 172"/>
                <a:gd name="T37" fmla="*/ 138 h 154"/>
                <a:gd name="T38" fmla="*/ 89 w 172"/>
                <a:gd name="T39" fmla="*/ 126 h 154"/>
                <a:gd name="T40" fmla="*/ 26 w 172"/>
                <a:gd name="T41" fmla="*/ 110 h 154"/>
                <a:gd name="T42" fmla="*/ 18 w 172"/>
                <a:gd name="T43" fmla="*/ 9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2" h="154">
                  <a:moveTo>
                    <a:pt x="18" y="95"/>
                  </a:moveTo>
                  <a:cubicBezTo>
                    <a:pt x="37" y="102"/>
                    <a:pt x="81" y="104"/>
                    <a:pt x="88" y="103"/>
                  </a:cubicBezTo>
                  <a:cubicBezTo>
                    <a:pt x="94" y="102"/>
                    <a:pt x="82" y="98"/>
                    <a:pt x="78" y="92"/>
                  </a:cubicBezTo>
                  <a:cubicBezTo>
                    <a:pt x="73" y="87"/>
                    <a:pt x="121" y="97"/>
                    <a:pt x="139" y="96"/>
                  </a:cubicBezTo>
                  <a:cubicBezTo>
                    <a:pt x="156" y="95"/>
                    <a:pt x="131" y="82"/>
                    <a:pt x="114" y="78"/>
                  </a:cubicBezTo>
                  <a:cubicBezTo>
                    <a:pt x="97" y="74"/>
                    <a:pt x="101" y="70"/>
                    <a:pt x="96" y="67"/>
                  </a:cubicBezTo>
                  <a:cubicBezTo>
                    <a:pt x="92" y="64"/>
                    <a:pt x="116" y="65"/>
                    <a:pt x="128" y="64"/>
                  </a:cubicBezTo>
                  <a:cubicBezTo>
                    <a:pt x="139" y="64"/>
                    <a:pt x="114" y="55"/>
                    <a:pt x="107" y="54"/>
                  </a:cubicBezTo>
                  <a:cubicBezTo>
                    <a:pt x="101" y="54"/>
                    <a:pt x="87" y="52"/>
                    <a:pt x="67" y="47"/>
                  </a:cubicBezTo>
                  <a:cubicBezTo>
                    <a:pt x="46" y="41"/>
                    <a:pt x="54" y="35"/>
                    <a:pt x="79" y="37"/>
                  </a:cubicBezTo>
                  <a:cubicBezTo>
                    <a:pt x="105" y="40"/>
                    <a:pt x="117" y="36"/>
                    <a:pt x="122" y="35"/>
                  </a:cubicBezTo>
                  <a:cubicBezTo>
                    <a:pt x="127" y="34"/>
                    <a:pt x="115" y="32"/>
                    <a:pt x="105" y="28"/>
                  </a:cubicBezTo>
                  <a:cubicBezTo>
                    <a:pt x="95" y="24"/>
                    <a:pt x="109" y="17"/>
                    <a:pt x="130" y="18"/>
                  </a:cubicBezTo>
                  <a:cubicBezTo>
                    <a:pt x="148" y="18"/>
                    <a:pt x="157" y="3"/>
                    <a:pt x="159" y="0"/>
                  </a:cubicBezTo>
                  <a:cubicBezTo>
                    <a:pt x="167" y="16"/>
                    <a:pt x="172" y="35"/>
                    <a:pt x="172" y="54"/>
                  </a:cubicBezTo>
                  <a:cubicBezTo>
                    <a:pt x="172" y="96"/>
                    <a:pt x="151" y="133"/>
                    <a:pt x="119" y="154"/>
                  </a:cubicBezTo>
                  <a:cubicBezTo>
                    <a:pt x="112" y="153"/>
                    <a:pt x="105" y="151"/>
                    <a:pt x="99" y="150"/>
                  </a:cubicBezTo>
                  <a:cubicBezTo>
                    <a:pt x="83" y="146"/>
                    <a:pt x="79" y="135"/>
                    <a:pt x="86" y="137"/>
                  </a:cubicBezTo>
                  <a:cubicBezTo>
                    <a:pt x="93" y="140"/>
                    <a:pt x="116" y="139"/>
                    <a:pt x="126" y="138"/>
                  </a:cubicBezTo>
                  <a:cubicBezTo>
                    <a:pt x="135" y="137"/>
                    <a:pt x="111" y="131"/>
                    <a:pt x="89" y="126"/>
                  </a:cubicBezTo>
                  <a:cubicBezTo>
                    <a:pt x="67" y="121"/>
                    <a:pt x="45" y="116"/>
                    <a:pt x="26" y="110"/>
                  </a:cubicBezTo>
                  <a:cubicBezTo>
                    <a:pt x="8" y="105"/>
                    <a:pt x="0" y="88"/>
                    <a:pt x="18" y="9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" name="î$ḻîďé"/>
            <p:cNvSpPr/>
            <p:nvPr/>
          </p:nvSpPr>
          <p:spPr bwMode="auto">
            <a:xfrm>
              <a:off x="3887788" y="4135438"/>
              <a:ext cx="333375" cy="293688"/>
            </a:xfrm>
            <a:custGeom>
              <a:avLst/>
              <a:gdLst>
                <a:gd name="T0" fmla="*/ 30 w 101"/>
                <a:gd name="T1" fmla="*/ 0 h 89"/>
                <a:gd name="T2" fmla="*/ 72 w 101"/>
                <a:gd name="T3" fmla="*/ 44 h 89"/>
                <a:gd name="T4" fmla="*/ 64 w 101"/>
                <a:gd name="T5" fmla="*/ 52 h 89"/>
                <a:gd name="T6" fmla="*/ 41 w 101"/>
                <a:gd name="T7" fmla="*/ 44 h 89"/>
                <a:gd name="T8" fmla="*/ 55 w 101"/>
                <a:gd name="T9" fmla="*/ 61 h 89"/>
                <a:gd name="T10" fmla="*/ 35 w 101"/>
                <a:gd name="T11" fmla="*/ 60 h 89"/>
                <a:gd name="T12" fmla="*/ 23 w 101"/>
                <a:gd name="T13" fmla="*/ 70 h 89"/>
                <a:gd name="T14" fmla="*/ 15 w 101"/>
                <a:gd name="T15" fmla="*/ 82 h 89"/>
                <a:gd name="T16" fmla="*/ 0 w 101"/>
                <a:gd name="T17" fmla="*/ 73 h 89"/>
                <a:gd name="T18" fmla="*/ 30 w 101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89">
                  <a:moveTo>
                    <a:pt x="30" y="0"/>
                  </a:moveTo>
                  <a:cubicBezTo>
                    <a:pt x="32" y="5"/>
                    <a:pt x="46" y="33"/>
                    <a:pt x="72" y="44"/>
                  </a:cubicBezTo>
                  <a:cubicBezTo>
                    <a:pt x="101" y="56"/>
                    <a:pt x="76" y="56"/>
                    <a:pt x="64" y="52"/>
                  </a:cubicBezTo>
                  <a:cubicBezTo>
                    <a:pt x="52" y="49"/>
                    <a:pt x="35" y="37"/>
                    <a:pt x="41" y="44"/>
                  </a:cubicBezTo>
                  <a:cubicBezTo>
                    <a:pt x="47" y="51"/>
                    <a:pt x="51" y="57"/>
                    <a:pt x="55" y="61"/>
                  </a:cubicBezTo>
                  <a:cubicBezTo>
                    <a:pt x="60" y="64"/>
                    <a:pt x="48" y="64"/>
                    <a:pt x="35" y="60"/>
                  </a:cubicBezTo>
                  <a:cubicBezTo>
                    <a:pt x="23" y="56"/>
                    <a:pt x="13" y="59"/>
                    <a:pt x="23" y="70"/>
                  </a:cubicBezTo>
                  <a:cubicBezTo>
                    <a:pt x="34" y="81"/>
                    <a:pt x="29" y="89"/>
                    <a:pt x="15" y="82"/>
                  </a:cubicBezTo>
                  <a:cubicBezTo>
                    <a:pt x="10" y="80"/>
                    <a:pt x="4" y="76"/>
                    <a:pt x="0" y="73"/>
                  </a:cubicBezTo>
                  <a:cubicBezTo>
                    <a:pt x="1" y="45"/>
                    <a:pt x="12" y="19"/>
                    <a:pt x="30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" name="íSliḑê"/>
            <p:cNvSpPr/>
            <p:nvPr/>
          </p:nvSpPr>
          <p:spPr bwMode="auto">
            <a:xfrm>
              <a:off x="3900488" y="4535488"/>
              <a:ext cx="244475" cy="104775"/>
            </a:xfrm>
            <a:custGeom>
              <a:avLst/>
              <a:gdLst>
                <a:gd name="T0" fmla="*/ 15 w 74"/>
                <a:gd name="T1" fmla="*/ 0 h 32"/>
                <a:gd name="T2" fmla="*/ 52 w 74"/>
                <a:gd name="T3" fmla="*/ 19 h 32"/>
                <a:gd name="T4" fmla="*/ 57 w 74"/>
                <a:gd name="T5" fmla="*/ 29 h 32"/>
                <a:gd name="T6" fmla="*/ 15 w 74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2">
                  <a:moveTo>
                    <a:pt x="15" y="0"/>
                  </a:moveTo>
                  <a:cubicBezTo>
                    <a:pt x="15" y="0"/>
                    <a:pt x="31" y="10"/>
                    <a:pt x="52" y="19"/>
                  </a:cubicBezTo>
                  <a:cubicBezTo>
                    <a:pt x="74" y="27"/>
                    <a:pt x="68" y="32"/>
                    <a:pt x="57" y="29"/>
                  </a:cubicBezTo>
                  <a:cubicBezTo>
                    <a:pt x="46" y="27"/>
                    <a:pt x="0" y="11"/>
                    <a:pt x="15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" name="išlïdé"/>
            <p:cNvSpPr/>
            <p:nvPr/>
          </p:nvSpPr>
          <p:spPr bwMode="auto">
            <a:xfrm>
              <a:off x="4086226" y="4422775"/>
              <a:ext cx="141288" cy="55563"/>
            </a:xfrm>
            <a:custGeom>
              <a:avLst/>
              <a:gdLst>
                <a:gd name="T0" fmla="*/ 15 w 43"/>
                <a:gd name="T1" fmla="*/ 2 h 17"/>
                <a:gd name="T2" fmla="*/ 41 w 43"/>
                <a:gd name="T3" fmla="*/ 13 h 17"/>
                <a:gd name="T4" fmla="*/ 12 w 43"/>
                <a:gd name="T5" fmla="*/ 10 h 17"/>
                <a:gd name="T6" fmla="*/ 15 w 43"/>
                <a:gd name="T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7">
                  <a:moveTo>
                    <a:pt x="15" y="2"/>
                  </a:moveTo>
                  <a:cubicBezTo>
                    <a:pt x="17" y="2"/>
                    <a:pt x="40" y="10"/>
                    <a:pt x="41" y="13"/>
                  </a:cubicBezTo>
                  <a:cubicBezTo>
                    <a:pt x="43" y="17"/>
                    <a:pt x="16" y="12"/>
                    <a:pt x="12" y="10"/>
                  </a:cubicBezTo>
                  <a:cubicBezTo>
                    <a:pt x="8" y="8"/>
                    <a:pt x="0" y="0"/>
                    <a:pt x="15" y="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" name="íṩlîďè"/>
            <p:cNvSpPr/>
            <p:nvPr/>
          </p:nvSpPr>
          <p:spPr bwMode="auto">
            <a:xfrm>
              <a:off x="4092576" y="4052888"/>
              <a:ext cx="320675" cy="142875"/>
            </a:xfrm>
            <a:custGeom>
              <a:avLst/>
              <a:gdLst>
                <a:gd name="T0" fmla="*/ 15 w 97"/>
                <a:gd name="T1" fmla="*/ 10 h 43"/>
                <a:gd name="T2" fmla="*/ 67 w 97"/>
                <a:gd name="T3" fmla="*/ 33 h 43"/>
                <a:gd name="T4" fmla="*/ 43 w 97"/>
                <a:gd name="T5" fmla="*/ 39 h 43"/>
                <a:gd name="T6" fmla="*/ 4 w 97"/>
                <a:gd name="T7" fmla="*/ 14 h 43"/>
                <a:gd name="T8" fmla="*/ 15 w 97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3">
                  <a:moveTo>
                    <a:pt x="15" y="10"/>
                  </a:moveTo>
                  <a:cubicBezTo>
                    <a:pt x="15" y="10"/>
                    <a:pt x="36" y="28"/>
                    <a:pt x="67" y="33"/>
                  </a:cubicBezTo>
                  <a:cubicBezTo>
                    <a:pt x="97" y="37"/>
                    <a:pt x="59" y="43"/>
                    <a:pt x="43" y="39"/>
                  </a:cubicBezTo>
                  <a:cubicBezTo>
                    <a:pt x="27" y="34"/>
                    <a:pt x="8" y="23"/>
                    <a:pt x="4" y="14"/>
                  </a:cubicBezTo>
                  <a:cubicBezTo>
                    <a:pt x="0" y="4"/>
                    <a:pt x="2" y="0"/>
                    <a:pt x="15" y="1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" name="iSlïḋè"/>
            <p:cNvSpPr/>
            <p:nvPr/>
          </p:nvSpPr>
          <p:spPr bwMode="auto">
            <a:xfrm>
              <a:off x="5818188" y="2771775"/>
              <a:ext cx="381000" cy="481013"/>
            </a:xfrm>
            <a:custGeom>
              <a:avLst/>
              <a:gdLst>
                <a:gd name="T0" fmla="*/ 66 w 115"/>
                <a:gd name="T1" fmla="*/ 0 h 146"/>
                <a:gd name="T2" fmla="*/ 103 w 115"/>
                <a:gd name="T3" fmla="*/ 35 h 146"/>
                <a:gd name="T4" fmla="*/ 20 w 115"/>
                <a:gd name="T5" fmla="*/ 137 h 146"/>
                <a:gd name="T6" fmla="*/ 10 w 115"/>
                <a:gd name="T7" fmla="*/ 114 h 146"/>
                <a:gd name="T8" fmla="*/ 29 w 115"/>
                <a:gd name="T9" fmla="*/ 61 h 146"/>
                <a:gd name="T10" fmla="*/ 66 w 115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46">
                  <a:moveTo>
                    <a:pt x="66" y="0"/>
                  </a:moveTo>
                  <a:cubicBezTo>
                    <a:pt x="66" y="0"/>
                    <a:pt x="115" y="0"/>
                    <a:pt x="103" y="35"/>
                  </a:cubicBezTo>
                  <a:cubicBezTo>
                    <a:pt x="92" y="71"/>
                    <a:pt x="40" y="128"/>
                    <a:pt x="20" y="137"/>
                  </a:cubicBezTo>
                  <a:cubicBezTo>
                    <a:pt x="0" y="146"/>
                    <a:pt x="7" y="119"/>
                    <a:pt x="10" y="114"/>
                  </a:cubicBezTo>
                  <a:cubicBezTo>
                    <a:pt x="12" y="109"/>
                    <a:pt x="35" y="65"/>
                    <a:pt x="29" y="61"/>
                  </a:cubicBezTo>
                  <a:cubicBezTo>
                    <a:pt x="23" y="58"/>
                    <a:pt x="38" y="8"/>
                    <a:pt x="66" y="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" name="iṩľiḓe"/>
            <p:cNvSpPr/>
            <p:nvPr/>
          </p:nvSpPr>
          <p:spPr bwMode="auto">
            <a:xfrm>
              <a:off x="5422901" y="3028950"/>
              <a:ext cx="342900" cy="530225"/>
            </a:xfrm>
            <a:custGeom>
              <a:avLst/>
              <a:gdLst>
                <a:gd name="T0" fmla="*/ 61 w 104"/>
                <a:gd name="T1" fmla="*/ 0 h 161"/>
                <a:gd name="T2" fmla="*/ 11 w 104"/>
                <a:gd name="T3" fmla="*/ 64 h 161"/>
                <a:gd name="T4" fmla="*/ 21 w 104"/>
                <a:gd name="T5" fmla="*/ 76 h 161"/>
                <a:gd name="T6" fmla="*/ 7 w 104"/>
                <a:gd name="T7" fmla="*/ 132 h 161"/>
                <a:gd name="T8" fmla="*/ 33 w 104"/>
                <a:gd name="T9" fmla="*/ 116 h 161"/>
                <a:gd name="T10" fmla="*/ 42 w 104"/>
                <a:gd name="T11" fmla="*/ 141 h 161"/>
                <a:gd name="T12" fmla="*/ 74 w 104"/>
                <a:gd name="T13" fmla="*/ 88 h 161"/>
                <a:gd name="T14" fmla="*/ 74 w 104"/>
                <a:gd name="T15" fmla="*/ 109 h 161"/>
                <a:gd name="T16" fmla="*/ 104 w 104"/>
                <a:gd name="T17" fmla="*/ 25 h 161"/>
                <a:gd name="T18" fmla="*/ 61 w 104"/>
                <a:gd name="T1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61">
                  <a:moveTo>
                    <a:pt x="61" y="0"/>
                  </a:moveTo>
                  <a:cubicBezTo>
                    <a:pt x="61" y="0"/>
                    <a:pt x="23" y="35"/>
                    <a:pt x="11" y="64"/>
                  </a:cubicBezTo>
                  <a:cubicBezTo>
                    <a:pt x="0" y="92"/>
                    <a:pt x="21" y="76"/>
                    <a:pt x="21" y="76"/>
                  </a:cubicBezTo>
                  <a:cubicBezTo>
                    <a:pt x="21" y="76"/>
                    <a:pt x="10" y="102"/>
                    <a:pt x="7" y="132"/>
                  </a:cubicBezTo>
                  <a:cubicBezTo>
                    <a:pt x="4" y="161"/>
                    <a:pt x="33" y="116"/>
                    <a:pt x="33" y="116"/>
                  </a:cubicBezTo>
                  <a:cubicBezTo>
                    <a:pt x="33" y="116"/>
                    <a:pt x="29" y="156"/>
                    <a:pt x="42" y="141"/>
                  </a:cubicBezTo>
                  <a:cubicBezTo>
                    <a:pt x="55" y="126"/>
                    <a:pt x="74" y="88"/>
                    <a:pt x="74" y="88"/>
                  </a:cubicBezTo>
                  <a:cubicBezTo>
                    <a:pt x="74" y="88"/>
                    <a:pt x="61" y="128"/>
                    <a:pt x="74" y="109"/>
                  </a:cubicBezTo>
                  <a:cubicBezTo>
                    <a:pt x="87" y="91"/>
                    <a:pt x="104" y="25"/>
                    <a:pt x="104" y="2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" name="íṧḻîḑé"/>
            <p:cNvSpPr/>
            <p:nvPr/>
          </p:nvSpPr>
          <p:spPr bwMode="auto">
            <a:xfrm>
              <a:off x="5492751" y="3071813"/>
              <a:ext cx="239713" cy="285750"/>
            </a:xfrm>
            <a:custGeom>
              <a:avLst/>
              <a:gdLst>
                <a:gd name="T0" fmla="*/ 40 w 73"/>
                <a:gd name="T1" fmla="*/ 0 h 87"/>
                <a:gd name="T2" fmla="*/ 17 w 73"/>
                <a:gd name="T3" fmla="*/ 45 h 87"/>
                <a:gd name="T4" fmla="*/ 32 w 73"/>
                <a:gd name="T5" fmla="*/ 38 h 87"/>
                <a:gd name="T6" fmla="*/ 20 w 73"/>
                <a:gd name="T7" fmla="*/ 80 h 87"/>
                <a:gd name="T8" fmla="*/ 39 w 73"/>
                <a:gd name="T9" fmla="*/ 60 h 87"/>
                <a:gd name="T10" fmla="*/ 41 w 73"/>
                <a:gd name="T11" fmla="*/ 76 h 87"/>
                <a:gd name="T12" fmla="*/ 59 w 73"/>
                <a:gd name="T13" fmla="*/ 49 h 87"/>
                <a:gd name="T14" fmla="*/ 63 w 73"/>
                <a:gd name="T15" fmla="*/ 56 h 87"/>
                <a:gd name="T16" fmla="*/ 73 w 73"/>
                <a:gd name="T17" fmla="*/ 16 h 87"/>
                <a:gd name="T18" fmla="*/ 40 w 73"/>
                <a:gd name="T1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87">
                  <a:moveTo>
                    <a:pt x="40" y="0"/>
                  </a:moveTo>
                  <a:cubicBezTo>
                    <a:pt x="40" y="0"/>
                    <a:pt x="0" y="52"/>
                    <a:pt x="17" y="45"/>
                  </a:cubicBezTo>
                  <a:cubicBezTo>
                    <a:pt x="34" y="37"/>
                    <a:pt x="32" y="38"/>
                    <a:pt x="32" y="38"/>
                  </a:cubicBezTo>
                  <a:cubicBezTo>
                    <a:pt x="32" y="38"/>
                    <a:pt x="9" y="87"/>
                    <a:pt x="20" y="80"/>
                  </a:cubicBezTo>
                  <a:cubicBezTo>
                    <a:pt x="31" y="74"/>
                    <a:pt x="39" y="60"/>
                    <a:pt x="39" y="60"/>
                  </a:cubicBezTo>
                  <a:cubicBezTo>
                    <a:pt x="39" y="60"/>
                    <a:pt x="33" y="85"/>
                    <a:pt x="41" y="76"/>
                  </a:cubicBezTo>
                  <a:cubicBezTo>
                    <a:pt x="50" y="66"/>
                    <a:pt x="59" y="49"/>
                    <a:pt x="59" y="49"/>
                  </a:cubicBezTo>
                  <a:cubicBezTo>
                    <a:pt x="59" y="49"/>
                    <a:pt x="55" y="76"/>
                    <a:pt x="63" y="56"/>
                  </a:cubicBezTo>
                  <a:cubicBezTo>
                    <a:pt x="71" y="36"/>
                    <a:pt x="73" y="16"/>
                    <a:pt x="73" y="16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8" name="íS1îḍè"/>
            <p:cNvSpPr/>
            <p:nvPr/>
          </p:nvSpPr>
          <p:spPr bwMode="auto">
            <a:xfrm>
              <a:off x="5532438" y="1966913"/>
              <a:ext cx="847725" cy="1087438"/>
            </a:xfrm>
            <a:custGeom>
              <a:avLst/>
              <a:gdLst>
                <a:gd name="T0" fmla="*/ 175 w 257"/>
                <a:gd name="T1" fmla="*/ 250 h 330"/>
                <a:gd name="T2" fmla="*/ 54 w 257"/>
                <a:gd name="T3" fmla="*/ 310 h 330"/>
                <a:gd name="T4" fmla="*/ 46 w 257"/>
                <a:gd name="T5" fmla="*/ 175 h 330"/>
                <a:gd name="T6" fmla="*/ 222 w 257"/>
                <a:gd name="T7" fmla="*/ 21 h 330"/>
                <a:gd name="T8" fmla="*/ 175 w 257"/>
                <a:gd name="T9" fmla="*/ 25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330">
                  <a:moveTo>
                    <a:pt x="175" y="250"/>
                  </a:moveTo>
                  <a:cubicBezTo>
                    <a:pt x="129" y="330"/>
                    <a:pt x="90" y="330"/>
                    <a:pt x="54" y="310"/>
                  </a:cubicBezTo>
                  <a:cubicBezTo>
                    <a:pt x="18" y="289"/>
                    <a:pt x="0" y="254"/>
                    <a:pt x="46" y="175"/>
                  </a:cubicBezTo>
                  <a:cubicBezTo>
                    <a:pt x="92" y="95"/>
                    <a:pt x="186" y="0"/>
                    <a:pt x="222" y="21"/>
                  </a:cubicBezTo>
                  <a:cubicBezTo>
                    <a:pt x="257" y="42"/>
                    <a:pt x="221" y="170"/>
                    <a:pt x="175" y="25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ïṧḻîďè"/>
            <p:cNvSpPr/>
            <p:nvPr/>
          </p:nvSpPr>
          <p:spPr bwMode="auto">
            <a:xfrm>
              <a:off x="5554663" y="2892425"/>
              <a:ext cx="327025" cy="274638"/>
            </a:xfrm>
            <a:custGeom>
              <a:avLst/>
              <a:gdLst>
                <a:gd name="T0" fmla="*/ 92 w 99"/>
                <a:gd name="T1" fmla="*/ 66 h 83"/>
                <a:gd name="T2" fmla="*/ 56 w 99"/>
                <a:gd name="T3" fmla="*/ 75 h 83"/>
                <a:gd name="T4" fmla="*/ 17 w 99"/>
                <a:gd name="T5" fmla="*/ 52 h 83"/>
                <a:gd name="T6" fmla="*/ 7 w 99"/>
                <a:gd name="T7" fmla="*/ 17 h 83"/>
                <a:gd name="T8" fmla="*/ 7 w 99"/>
                <a:gd name="T9" fmla="*/ 17 h 83"/>
                <a:gd name="T10" fmla="*/ 43 w 99"/>
                <a:gd name="T11" fmla="*/ 7 h 83"/>
                <a:gd name="T12" fmla="*/ 83 w 99"/>
                <a:gd name="T13" fmla="*/ 30 h 83"/>
                <a:gd name="T14" fmla="*/ 92 w 99"/>
                <a:gd name="T1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83">
                  <a:moveTo>
                    <a:pt x="92" y="66"/>
                  </a:moveTo>
                  <a:cubicBezTo>
                    <a:pt x="85" y="78"/>
                    <a:pt x="69" y="83"/>
                    <a:pt x="56" y="75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4" y="45"/>
                    <a:pt x="0" y="29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5" y="4"/>
                    <a:pt x="31" y="0"/>
                    <a:pt x="43" y="7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95" y="38"/>
                    <a:pt x="99" y="54"/>
                    <a:pt x="92" y="66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îşlîḋê"/>
            <p:cNvSpPr/>
            <p:nvPr/>
          </p:nvSpPr>
          <p:spPr bwMode="auto">
            <a:xfrm>
              <a:off x="5934076" y="2300288"/>
              <a:ext cx="333375" cy="388938"/>
            </a:xfrm>
            <a:custGeom>
              <a:avLst/>
              <a:gdLst>
                <a:gd name="T0" fmla="*/ 85 w 101"/>
                <a:gd name="T1" fmla="*/ 79 h 118"/>
                <a:gd name="T2" fmla="*/ 23 w 101"/>
                <a:gd name="T3" fmla="*/ 106 h 118"/>
                <a:gd name="T4" fmla="*/ 15 w 101"/>
                <a:gd name="T5" fmla="*/ 39 h 118"/>
                <a:gd name="T6" fmla="*/ 78 w 101"/>
                <a:gd name="T7" fmla="*/ 12 h 118"/>
                <a:gd name="T8" fmla="*/ 85 w 101"/>
                <a:gd name="T9" fmla="*/ 7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18">
                  <a:moveTo>
                    <a:pt x="85" y="79"/>
                  </a:moveTo>
                  <a:cubicBezTo>
                    <a:pt x="70" y="106"/>
                    <a:pt x="42" y="118"/>
                    <a:pt x="23" y="106"/>
                  </a:cubicBezTo>
                  <a:cubicBezTo>
                    <a:pt x="3" y="95"/>
                    <a:pt x="0" y="65"/>
                    <a:pt x="15" y="39"/>
                  </a:cubicBezTo>
                  <a:cubicBezTo>
                    <a:pt x="30" y="12"/>
                    <a:pt x="58" y="0"/>
                    <a:pt x="78" y="12"/>
                  </a:cubicBezTo>
                  <a:cubicBezTo>
                    <a:pt x="97" y="23"/>
                    <a:pt x="101" y="53"/>
                    <a:pt x="85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" name="íṥḷïďe"/>
            <p:cNvSpPr/>
            <p:nvPr/>
          </p:nvSpPr>
          <p:spPr bwMode="auto">
            <a:xfrm>
              <a:off x="5997576" y="2362200"/>
              <a:ext cx="233363" cy="269875"/>
            </a:xfrm>
            <a:custGeom>
              <a:avLst/>
              <a:gdLst>
                <a:gd name="T0" fmla="*/ 60 w 71"/>
                <a:gd name="T1" fmla="*/ 55 h 82"/>
                <a:gd name="T2" fmla="*/ 16 w 71"/>
                <a:gd name="T3" fmla="*/ 74 h 82"/>
                <a:gd name="T4" fmla="*/ 10 w 71"/>
                <a:gd name="T5" fmla="*/ 27 h 82"/>
                <a:gd name="T6" fmla="*/ 55 w 71"/>
                <a:gd name="T7" fmla="*/ 8 h 82"/>
                <a:gd name="T8" fmla="*/ 60 w 71"/>
                <a:gd name="T9" fmla="*/ 5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82">
                  <a:moveTo>
                    <a:pt x="60" y="55"/>
                  </a:moveTo>
                  <a:cubicBezTo>
                    <a:pt x="49" y="74"/>
                    <a:pt x="29" y="82"/>
                    <a:pt x="16" y="74"/>
                  </a:cubicBezTo>
                  <a:cubicBezTo>
                    <a:pt x="2" y="66"/>
                    <a:pt x="0" y="45"/>
                    <a:pt x="10" y="27"/>
                  </a:cubicBezTo>
                  <a:cubicBezTo>
                    <a:pt x="21" y="8"/>
                    <a:pt x="41" y="0"/>
                    <a:pt x="55" y="8"/>
                  </a:cubicBezTo>
                  <a:cubicBezTo>
                    <a:pt x="68" y="16"/>
                    <a:pt x="71" y="37"/>
                    <a:pt x="60" y="55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" name="íš1iḍè"/>
            <p:cNvSpPr/>
            <p:nvPr/>
          </p:nvSpPr>
          <p:spPr bwMode="auto">
            <a:xfrm>
              <a:off x="6086476" y="2006600"/>
              <a:ext cx="234950" cy="211138"/>
            </a:xfrm>
            <a:custGeom>
              <a:avLst/>
              <a:gdLst>
                <a:gd name="T0" fmla="*/ 28 w 71"/>
                <a:gd name="T1" fmla="*/ 54 h 64"/>
                <a:gd name="T2" fmla="*/ 68 w 71"/>
                <a:gd name="T3" fmla="*/ 63 h 64"/>
                <a:gd name="T4" fmla="*/ 55 w 71"/>
                <a:gd name="T5" fmla="*/ 8 h 64"/>
                <a:gd name="T6" fmla="*/ 0 w 71"/>
                <a:gd name="T7" fmla="*/ 23 h 64"/>
                <a:gd name="T8" fmla="*/ 28 w 71"/>
                <a:gd name="T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4">
                  <a:moveTo>
                    <a:pt x="28" y="54"/>
                  </a:moveTo>
                  <a:cubicBezTo>
                    <a:pt x="41" y="61"/>
                    <a:pt x="55" y="64"/>
                    <a:pt x="68" y="63"/>
                  </a:cubicBezTo>
                  <a:cubicBezTo>
                    <a:pt x="71" y="35"/>
                    <a:pt x="67" y="15"/>
                    <a:pt x="55" y="8"/>
                  </a:cubicBezTo>
                  <a:cubicBezTo>
                    <a:pt x="42" y="0"/>
                    <a:pt x="22" y="7"/>
                    <a:pt x="0" y="23"/>
                  </a:cubicBezTo>
                  <a:cubicBezTo>
                    <a:pt x="5" y="35"/>
                    <a:pt x="15" y="46"/>
                    <a:pt x="28" y="54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" name="ïṣḻîḋê"/>
            <p:cNvSpPr/>
            <p:nvPr/>
          </p:nvSpPr>
          <p:spPr bwMode="auto">
            <a:xfrm>
              <a:off x="5429251" y="2497138"/>
              <a:ext cx="385763" cy="627063"/>
            </a:xfrm>
            <a:custGeom>
              <a:avLst/>
              <a:gdLst>
                <a:gd name="T0" fmla="*/ 110 w 117"/>
                <a:gd name="T1" fmla="*/ 46 h 190"/>
                <a:gd name="T2" fmla="*/ 55 w 117"/>
                <a:gd name="T3" fmla="*/ 31 h 190"/>
                <a:gd name="T4" fmla="*/ 3 w 117"/>
                <a:gd name="T5" fmla="*/ 166 h 190"/>
                <a:gd name="T6" fmla="*/ 31 w 117"/>
                <a:gd name="T7" fmla="*/ 163 h 190"/>
                <a:gd name="T8" fmla="*/ 71 w 117"/>
                <a:gd name="T9" fmla="*/ 116 h 190"/>
                <a:gd name="T10" fmla="*/ 110 w 117"/>
                <a:gd name="T11" fmla="*/ 4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90">
                  <a:moveTo>
                    <a:pt x="110" y="46"/>
                  </a:moveTo>
                  <a:cubicBezTo>
                    <a:pt x="110" y="46"/>
                    <a:pt x="83" y="0"/>
                    <a:pt x="55" y="31"/>
                  </a:cubicBezTo>
                  <a:cubicBezTo>
                    <a:pt x="28" y="61"/>
                    <a:pt x="0" y="142"/>
                    <a:pt x="3" y="166"/>
                  </a:cubicBezTo>
                  <a:cubicBezTo>
                    <a:pt x="5" y="190"/>
                    <a:pt x="28" y="168"/>
                    <a:pt x="31" y="163"/>
                  </a:cubicBezTo>
                  <a:cubicBezTo>
                    <a:pt x="35" y="159"/>
                    <a:pt x="65" y="112"/>
                    <a:pt x="71" y="116"/>
                  </a:cubicBezTo>
                  <a:cubicBezTo>
                    <a:pt x="78" y="120"/>
                    <a:pt x="117" y="78"/>
                    <a:pt x="110" y="46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" name="iṥļïďè"/>
            <p:cNvSpPr/>
            <p:nvPr/>
          </p:nvSpPr>
          <p:spPr bwMode="auto">
            <a:xfrm>
              <a:off x="6600826" y="3592513"/>
              <a:ext cx="1162050" cy="1160463"/>
            </a:xfrm>
            <a:custGeom>
              <a:avLst/>
              <a:gdLst>
                <a:gd name="T0" fmla="*/ 316 w 352"/>
                <a:gd name="T1" fmla="*/ 240 h 352"/>
                <a:gd name="T2" fmla="*/ 112 w 352"/>
                <a:gd name="T3" fmla="*/ 317 h 352"/>
                <a:gd name="T4" fmla="*/ 35 w 352"/>
                <a:gd name="T5" fmla="*/ 112 h 352"/>
                <a:gd name="T6" fmla="*/ 240 w 352"/>
                <a:gd name="T7" fmla="*/ 35 h 352"/>
                <a:gd name="T8" fmla="*/ 316 w 352"/>
                <a:gd name="T9" fmla="*/ 24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352">
                  <a:moveTo>
                    <a:pt x="316" y="240"/>
                  </a:moveTo>
                  <a:cubicBezTo>
                    <a:pt x="281" y="318"/>
                    <a:pt x="189" y="352"/>
                    <a:pt x="112" y="317"/>
                  </a:cubicBezTo>
                  <a:cubicBezTo>
                    <a:pt x="34" y="281"/>
                    <a:pt x="0" y="190"/>
                    <a:pt x="35" y="112"/>
                  </a:cubicBezTo>
                  <a:cubicBezTo>
                    <a:pt x="70" y="34"/>
                    <a:pt x="162" y="0"/>
                    <a:pt x="240" y="35"/>
                  </a:cubicBezTo>
                  <a:cubicBezTo>
                    <a:pt x="317" y="71"/>
                    <a:pt x="352" y="162"/>
                    <a:pt x="316" y="24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75" name="íṣļiḑê"/>
            <p:cNvSpPr/>
            <p:nvPr/>
          </p:nvSpPr>
          <p:spPr bwMode="auto">
            <a:xfrm>
              <a:off x="6661151" y="3678238"/>
              <a:ext cx="887413" cy="765175"/>
            </a:xfrm>
            <a:custGeom>
              <a:avLst/>
              <a:gdLst>
                <a:gd name="T0" fmla="*/ 243 w 269"/>
                <a:gd name="T1" fmla="*/ 72 h 232"/>
                <a:gd name="T2" fmla="*/ 169 w 269"/>
                <a:gd name="T3" fmla="*/ 46 h 232"/>
                <a:gd name="T4" fmla="*/ 123 w 269"/>
                <a:gd name="T5" fmla="*/ 2 h 232"/>
                <a:gd name="T6" fmla="*/ 122 w 269"/>
                <a:gd name="T7" fmla="*/ 0 h 232"/>
                <a:gd name="T8" fmla="*/ 17 w 269"/>
                <a:gd name="T9" fmla="*/ 86 h 232"/>
                <a:gd name="T10" fmla="*/ 6 w 269"/>
                <a:gd name="T11" fmla="*/ 177 h 232"/>
                <a:gd name="T12" fmla="*/ 6 w 269"/>
                <a:gd name="T13" fmla="*/ 178 h 232"/>
                <a:gd name="T14" fmla="*/ 39 w 269"/>
                <a:gd name="T15" fmla="*/ 208 h 232"/>
                <a:gd name="T16" fmla="*/ 85 w 269"/>
                <a:gd name="T17" fmla="*/ 216 h 232"/>
                <a:gd name="T18" fmla="*/ 54 w 269"/>
                <a:gd name="T19" fmla="*/ 163 h 232"/>
                <a:gd name="T20" fmla="*/ 42 w 269"/>
                <a:gd name="T21" fmla="*/ 124 h 232"/>
                <a:gd name="T22" fmla="*/ 87 w 269"/>
                <a:gd name="T23" fmla="*/ 140 h 232"/>
                <a:gd name="T24" fmla="*/ 162 w 269"/>
                <a:gd name="T25" fmla="*/ 167 h 232"/>
                <a:gd name="T26" fmla="*/ 209 w 269"/>
                <a:gd name="T27" fmla="*/ 160 h 232"/>
                <a:gd name="T28" fmla="*/ 198 w 269"/>
                <a:gd name="T29" fmla="*/ 133 h 232"/>
                <a:gd name="T30" fmla="*/ 137 w 269"/>
                <a:gd name="T31" fmla="*/ 110 h 232"/>
                <a:gd name="T32" fmla="*/ 150 w 269"/>
                <a:gd name="T33" fmla="*/ 92 h 232"/>
                <a:gd name="T34" fmla="*/ 253 w 269"/>
                <a:gd name="T35" fmla="*/ 107 h 232"/>
                <a:gd name="T36" fmla="*/ 243 w 269"/>
                <a:gd name="T37" fmla="*/ 7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9" h="232">
                  <a:moveTo>
                    <a:pt x="243" y="72"/>
                  </a:moveTo>
                  <a:cubicBezTo>
                    <a:pt x="243" y="72"/>
                    <a:pt x="223" y="72"/>
                    <a:pt x="169" y="46"/>
                  </a:cubicBezTo>
                  <a:cubicBezTo>
                    <a:pt x="114" y="19"/>
                    <a:pt x="123" y="2"/>
                    <a:pt x="123" y="2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77" y="10"/>
                    <a:pt x="38" y="41"/>
                    <a:pt x="17" y="86"/>
                  </a:cubicBezTo>
                  <a:cubicBezTo>
                    <a:pt x="4" y="116"/>
                    <a:pt x="0" y="147"/>
                    <a:pt x="6" y="177"/>
                  </a:cubicBezTo>
                  <a:cubicBezTo>
                    <a:pt x="6" y="178"/>
                    <a:pt x="6" y="178"/>
                    <a:pt x="6" y="178"/>
                  </a:cubicBezTo>
                  <a:cubicBezTo>
                    <a:pt x="6" y="178"/>
                    <a:pt x="21" y="197"/>
                    <a:pt x="39" y="208"/>
                  </a:cubicBezTo>
                  <a:cubicBezTo>
                    <a:pt x="57" y="220"/>
                    <a:pt x="76" y="232"/>
                    <a:pt x="85" y="216"/>
                  </a:cubicBezTo>
                  <a:cubicBezTo>
                    <a:pt x="95" y="201"/>
                    <a:pt x="88" y="185"/>
                    <a:pt x="54" y="163"/>
                  </a:cubicBezTo>
                  <a:cubicBezTo>
                    <a:pt x="19" y="140"/>
                    <a:pt x="42" y="124"/>
                    <a:pt x="42" y="124"/>
                  </a:cubicBezTo>
                  <a:cubicBezTo>
                    <a:pt x="49" y="119"/>
                    <a:pt x="62" y="126"/>
                    <a:pt x="87" y="140"/>
                  </a:cubicBezTo>
                  <a:cubicBezTo>
                    <a:pt x="113" y="154"/>
                    <a:pt x="154" y="164"/>
                    <a:pt x="162" y="167"/>
                  </a:cubicBezTo>
                  <a:cubicBezTo>
                    <a:pt x="170" y="169"/>
                    <a:pt x="197" y="176"/>
                    <a:pt x="209" y="160"/>
                  </a:cubicBezTo>
                  <a:cubicBezTo>
                    <a:pt x="221" y="144"/>
                    <a:pt x="198" y="133"/>
                    <a:pt x="198" y="133"/>
                  </a:cubicBezTo>
                  <a:cubicBezTo>
                    <a:pt x="198" y="133"/>
                    <a:pt x="157" y="120"/>
                    <a:pt x="137" y="110"/>
                  </a:cubicBezTo>
                  <a:cubicBezTo>
                    <a:pt x="118" y="100"/>
                    <a:pt x="123" y="82"/>
                    <a:pt x="150" y="92"/>
                  </a:cubicBezTo>
                  <a:cubicBezTo>
                    <a:pt x="177" y="102"/>
                    <a:pt x="237" y="126"/>
                    <a:pt x="253" y="107"/>
                  </a:cubicBezTo>
                  <a:cubicBezTo>
                    <a:pt x="269" y="89"/>
                    <a:pt x="243" y="72"/>
                    <a:pt x="243" y="7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" name="ïṧľiḋe"/>
            <p:cNvSpPr/>
            <p:nvPr/>
          </p:nvSpPr>
          <p:spPr bwMode="auto">
            <a:xfrm>
              <a:off x="7135813" y="4343400"/>
              <a:ext cx="406400" cy="211138"/>
            </a:xfrm>
            <a:custGeom>
              <a:avLst/>
              <a:gdLst>
                <a:gd name="T0" fmla="*/ 112 w 123"/>
                <a:gd name="T1" fmla="*/ 22 h 64"/>
                <a:gd name="T2" fmla="*/ 67 w 123"/>
                <a:gd name="T3" fmla="*/ 15 h 64"/>
                <a:gd name="T4" fmla="*/ 17 w 123"/>
                <a:gd name="T5" fmla="*/ 0 h 64"/>
                <a:gd name="T6" fmla="*/ 1 w 123"/>
                <a:gd name="T7" fmla="*/ 28 h 64"/>
                <a:gd name="T8" fmla="*/ 58 w 123"/>
                <a:gd name="T9" fmla="*/ 59 h 64"/>
                <a:gd name="T10" fmla="*/ 112 w 123"/>
                <a:gd name="T11" fmla="*/ 48 h 64"/>
                <a:gd name="T12" fmla="*/ 112 w 123"/>
                <a:gd name="T13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4">
                  <a:moveTo>
                    <a:pt x="112" y="22"/>
                  </a:moveTo>
                  <a:cubicBezTo>
                    <a:pt x="112" y="22"/>
                    <a:pt x="82" y="20"/>
                    <a:pt x="67" y="15"/>
                  </a:cubicBezTo>
                  <a:cubicBezTo>
                    <a:pt x="51" y="10"/>
                    <a:pt x="17" y="0"/>
                    <a:pt x="17" y="0"/>
                  </a:cubicBezTo>
                  <a:cubicBezTo>
                    <a:pt x="17" y="0"/>
                    <a:pt x="0" y="7"/>
                    <a:pt x="1" y="28"/>
                  </a:cubicBezTo>
                  <a:cubicBezTo>
                    <a:pt x="1" y="48"/>
                    <a:pt x="39" y="53"/>
                    <a:pt x="58" y="59"/>
                  </a:cubicBezTo>
                  <a:cubicBezTo>
                    <a:pt x="76" y="64"/>
                    <a:pt x="102" y="64"/>
                    <a:pt x="112" y="48"/>
                  </a:cubicBezTo>
                  <a:cubicBezTo>
                    <a:pt x="123" y="32"/>
                    <a:pt x="120" y="24"/>
                    <a:pt x="112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" name="ïṥ1ïḋé"/>
            <p:cNvSpPr/>
            <p:nvPr/>
          </p:nvSpPr>
          <p:spPr bwMode="auto">
            <a:xfrm>
              <a:off x="7392988" y="4119563"/>
              <a:ext cx="171450" cy="171450"/>
            </a:xfrm>
            <a:custGeom>
              <a:avLst/>
              <a:gdLst>
                <a:gd name="T0" fmla="*/ 47 w 52"/>
                <a:gd name="T1" fmla="*/ 35 h 52"/>
                <a:gd name="T2" fmla="*/ 17 w 52"/>
                <a:gd name="T3" fmla="*/ 46 h 52"/>
                <a:gd name="T4" fmla="*/ 6 w 52"/>
                <a:gd name="T5" fmla="*/ 17 h 52"/>
                <a:gd name="T6" fmla="*/ 35 w 52"/>
                <a:gd name="T7" fmla="*/ 5 h 52"/>
                <a:gd name="T8" fmla="*/ 47 w 52"/>
                <a:gd name="T9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47" y="35"/>
                  </a:moveTo>
                  <a:cubicBezTo>
                    <a:pt x="41" y="47"/>
                    <a:pt x="28" y="52"/>
                    <a:pt x="17" y="46"/>
                  </a:cubicBezTo>
                  <a:cubicBezTo>
                    <a:pt x="5" y="41"/>
                    <a:pt x="0" y="28"/>
                    <a:pt x="6" y="17"/>
                  </a:cubicBezTo>
                  <a:cubicBezTo>
                    <a:pt x="11" y="5"/>
                    <a:pt x="24" y="0"/>
                    <a:pt x="35" y="5"/>
                  </a:cubicBezTo>
                  <a:cubicBezTo>
                    <a:pt x="47" y="11"/>
                    <a:pt x="52" y="24"/>
                    <a:pt x="47" y="3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" name="íṧlîḓe"/>
            <p:cNvSpPr/>
            <p:nvPr/>
          </p:nvSpPr>
          <p:spPr bwMode="auto">
            <a:xfrm>
              <a:off x="6945313" y="4557713"/>
              <a:ext cx="454025" cy="152400"/>
            </a:xfrm>
            <a:custGeom>
              <a:avLst/>
              <a:gdLst>
                <a:gd name="T0" fmla="*/ 138 w 138"/>
                <a:gd name="T1" fmla="*/ 22 h 46"/>
                <a:gd name="T2" fmla="*/ 60 w 138"/>
                <a:gd name="T3" fmla="*/ 14 h 46"/>
                <a:gd name="T4" fmla="*/ 10 w 138"/>
                <a:gd name="T5" fmla="*/ 7 h 46"/>
                <a:gd name="T6" fmla="*/ 24 w 138"/>
                <a:gd name="T7" fmla="*/ 30 h 46"/>
                <a:gd name="T8" fmla="*/ 138 w 13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46">
                  <a:moveTo>
                    <a:pt x="138" y="22"/>
                  </a:moveTo>
                  <a:cubicBezTo>
                    <a:pt x="138" y="22"/>
                    <a:pt x="101" y="27"/>
                    <a:pt x="60" y="14"/>
                  </a:cubicBezTo>
                  <a:cubicBezTo>
                    <a:pt x="19" y="0"/>
                    <a:pt x="16" y="4"/>
                    <a:pt x="10" y="7"/>
                  </a:cubicBezTo>
                  <a:cubicBezTo>
                    <a:pt x="3" y="11"/>
                    <a:pt x="0" y="24"/>
                    <a:pt x="24" y="30"/>
                  </a:cubicBezTo>
                  <a:cubicBezTo>
                    <a:pt x="48" y="37"/>
                    <a:pt x="88" y="46"/>
                    <a:pt x="138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" name="íSḷíḋê"/>
            <p:cNvSpPr/>
            <p:nvPr/>
          </p:nvSpPr>
          <p:spPr bwMode="auto">
            <a:xfrm>
              <a:off x="6376988" y="3819525"/>
              <a:ext cx="1557338" cy="817563"/>
            </a:xfrm>
            <a:custGeom>
              <a:avLst/>
              <a:gdLst>
                <a:gd name="T0" fmla="*/ 394 w 472"/>
                <a:gd name="T1" fmla="*/ 144 h 248"/>
                <a:gd name="T2" fmla="*/ 390 w 472"/>
                <a:gd name="T3" fmla="*/ 155 h 248"/>
                <a:gd name="T4" fmla="*/ 431 w 472"/>
                <a:gd name="T5" fmla="*/ 194 h 248"/>
                <a:gd name="T6" fmla="*/ 231 w 472"/>
                <a:gd name="T7" fmla="*/ 134 h 248"/>
                <a:gd name="T8" fmla="*/ 55 w 472"/>
                <a:gd name="T9" fmla="*/ 23 h 248"/>
                <a:gd name="T10" fmla="*/ 111 w 472"/>
                <a:gd name="T11" fmla="*/ 28 h 248"/>
                <a:gd name="T12" fmla="*/ 117 w 472"/>
                <a:gd name="T13" fmla="*/ 18 h 248"/>
                <a:gd name="T14" fmla="*/ 12 w 472"/>
                <a:gd name="T15" fmla="*/ 15 h 248"/>
                <a:gd name="T16" fmla="*/ 217 w 472"/>
                <a:gd name="T17" fmla="*/ 166 h 248"/>
                <a:gd name="T18" fmla="*/ 465 w 472"/>
                <a:gd name="T19" fmla="*/ 221 h 248"/>
                <a:gd name="T20" fmla="*/ 394 w 472"/>
                <a:gd name="T21" fmla="*/ 14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2" h="248">
                  <a:moveTo>
                    <a:pt x="394" y="144"/>
                  </a:moveTo>
                  <a:cubicBezTo>
                    <a:pt x="393" y="148"/>
                    <a:pt x="391" y="152"/>
                    <a:pt x="390" y="155"/>
                  </a:cubicBezTo>
                  <a:cubicBezTo>
                    <a:pt x="418" y="173"/>
                    <a:pt x="434" y="187"/>
                    <a:pt x="431" y="194"/>
                  </a:cubicBezTo>
                  <a:cubicBezTo>
                    <a:pt x="424" y="208"/>
                    <a:pt x="335" y="181"/>
                    <a:pt x="231" y="134"/>
                  </a:cubicBezTo>
                  <a:cubicBezTo>
                    <a:pt x="128" y="87"/>
                    <a:pt x="49" y="37"/>
                    <a:pt x="55" y="23"/>
                  </a:cubicBezTo>
                  <a:cubicBezTo>
                    <a:pt x="58" y="16"/>
                    <a:pt x="79" y="18"/>
                    <a:pt x="111" y="28"/>
                  </a:cubicBezTo>
                  <a:cubicBezTo>
                    <a:pt x="113" y="24"/>
                    <a:pt x="116" y="20"/>
                    <a:pt x="117" y="18"/>
                  </a:cubicBezTo>
                  <a:cubicBezTo>
                    <a:pt x="60" y="2"/>
                    <a:pt x="19" y="0"/>
                    <a:pt x="12" y="15"/>
                  </a:cubicBezTo>
                  <a:cubicBezTo>
                    <a:pt x="0" y="41"/>
                    <a:pt x="92" y="108"/>
                    <a:pt x="217" y="166"/>
                  </a:cubicBezTo>
                  <a:cubicBezTo>
                    <a:pt x="342" y="223"/>
                    <a:pt x="453" y="248"/>
                    <a:pt x="465" y="221"/>
                  </a:cubicBezTo>
                  <a:cubicBezTo>
                    <a:pt x="472" y="206"/>
                    <a:pt x="444" y="177"/>
                    <a:pt x="394" y="144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" name="iṣļíḑè"/>
            <p:cNvSpPr/>
            <p:nvPr/>
          </p:nvSpPr>
          <p:spPr bwMode="auto">
            <a:xfrm>
              <a:off x="7251701" y="3706813"/>
              <a:ext cx="223838" cy="115888"/>
            </a:xfrm>
            <a:custGeom>
              <a:avLst/>
              <a:gdLst>
                <a:gd name="T0" fmla="*/ 66 w 68"/>
                <a:gd name="T1" fmla="*/ 30 h 35"/>
                <a:gd name="T2" fmla="*/ 30 w 68"/>
                <a:gd name="T3" fmla="*/ 28 h 35"/>
                <a:gd name="T4" fmla="*/ 2 w 68"/>
                <a:gd name="T5" fmla="*/ 5 h 35"/>
                <a:gd name="T6" fmla="*/ 38 w 68"/>
                <a:gd name="T7" fmla="*/ 8 h 35"/>
                <a:gd name="T8" fmla="*/ 66 w 68"/>
                <a:gd name="T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5">
                  <a:moveTo>
                    <a:pt x="66" y="30"/>
                  </a:moveTo>
                  <a:cubicBezTo>
                    <a:pt x="64" y="35"/>
                    <a:pt x="48" y="34"/>
                    <a:pt x="30" y="28"/>
                  </a:cubicBezTo>
                  <a:cubicBezTo>
                    <a:pt x="13" y="21"/>
                    <a:pt x="0" y="11"/>
                    <a:pt x="2" y="5"/>
                  </a:cubicBezTo>
                  <a:cubicBezTo>
                    <a:pt x="4" y="0"/>
                    <a:pt x="20" y="1"/>
                    <a:pt x="38" y="8"/>
                  </a:cubicBezTo>
                  <a:cubicBezTo>
                    <a:pt x="55" y="15"/>
                    <a:pt x="68" y="24"/>
                    <a:pt x="66" y="3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" name="îṡľíḍé"/>
            <p:cNvSpPr/>
            <p:nvPr/>
          </p:nvSpPr>
          <p:spPr bwMode="auto">
            <a:xfrm>
              <a:off x="7443788" y="2016125"/>
              <a:ext cx="392113" cy="244475"/>
            </a:xfrm>
            <a:custGeom>
              <a:avLst/>
              <a:gdLst>
                <a:gd name="T0" fmla="*/ 37 w 119"/>
                <a:gd name="T1" fmla="*/ 2 h 74"/>
                <a:gd name="T2" fmla="*/ 2 w 119"/>
                <a:gd name="T3" fmla="*/ 30 h 74"/>
                <a:gd name="T4" fmla="*/ 2 w 119"/>
                <a:gd name="T5" fmla="*/ 30 h 74"/>
                <a:gd name="T6" fmla="*/ 30 w 119"/>
                <a:gd name="T7" fmla="*/ 65 h 74"/>
                <a:gd name="T8" fmla="*/ 82 w 119"/>
                <a:gd name="T9" fmla="*/ 72 h 74"/>
                <a:gd name="T10" fmla="*/ 117 w 119"/>
                <a:gd name="T11" fmla="*/ 43 h 74"/>
                <a:gd name="T12" fmla="*/ 117 w 119"/>
                <a:gd name="T13" fmla="*/ 43 h 74"/>
                <a:gd name="T14" fmla="*/ 88 w 119"/>
                <a:gd name="T15" fmla="*/ 8 h 74"/>
                <a:gd name="T16" fmla="*/ 37 w 119"/>
                <a:gd name="T17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74">
                  <a:moveTo>
                    <a:pt x="37" y="2"/>
                  </a:moveTo>
                  <a:cubicBezTo>
                    <a:pt x="19" y="0"/>
                    <a:pt x="3" y="13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48"/>
                    <a:pt x="13" y="64"/>
                    <a:pt x="30" y="65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99" y="74"/>
                    <a:pt x="115" y="61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9" y="26"/>
                    <a:pt x="106" y="10"/>
                    <a:pt x="88" y="8"/>
                  </a:cubicBezTo>
                  <a:lnTo>
                    <a:pt x="37" y="2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" name="ïṧľïḓé"/>
            <p:cNvSpPr/>
            <p:nvPr/>
          </p:nvSpPr>
          <p:spPr bwMode="auto">
            <a:xfrm>
              <a:off x="7331076" y="1739900"/>
              <a:ext cx="303213" cy="438150"/>
            </a:xfrm>
            <a:custGeom>
              <a:avLst/>
              <a:gdLst>
                <a:gd name="T0" fmla="*/ 62 w 92"/>
                <a:gd name="T1" fmla="*/ 23 h 133"/>
                <a:gd name="T2" fmla="*/ 23 w 92"/>
                <a:gd name="T3" fmla="*/ 6 h 133"/>
                <a:gd name="T4" fmla="*/ 23 w 92"/>
                <a:gd name="T5" fmla="*/ 6 h 133"/>
                <a:gd name="T6" fmla="*/ 6 w 92"/>
                <a:gd name="T7" fmla="*/ 44 h 133"/>
                <a:gd name="T8" fmla="*/ 31 w 92"/>
                <a:gd name="T9" fmla="*/ 110 h 133"/>
                <a:gd name="T10" fmla="*/ 69 w 92"/>
                <a:gd name="T11" fmla="*/ 128 h 133"/>
                <a:gd name="T12" fmla="*/ 69 w 92"/>
                <a:gd name="T13" fmla="*/ 128 h 133"/>
                <a:gd name="T14" fmla="*/ 86 w 92"/>
                <a:gd name="T15" fmla="*/ 89 h 133"/>
                <a:gd name="T16" fmla="*/ 62 w 92"/>
                <a:gd name="T17" fmla="*/ 2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3">
                  <a:moveTo>
                    <a:pt x="62" y="23"/>
                  </a:moveTo>
                  <a:cubicBezTo>
                    <a:pt x="56" y="8"/>
                    <a:pt x="39" y="0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8" y="11"/>
                    <a:pt x="0" y="28"/>
                    <a:pt x="6" y="44"/>
                  </a:cubicBezTo>
                  <a:cubicBezTo>
                    <a:pt x="31" y="110"/>
                    <a:pt x="31" y="110"/>
                    <a:pt x="31" y="110"/>
                  </a:cubicBezTo>
                  <a:cubicBezTo>
                    <a:pt x="37" y="126"/>
                    <a:pt x="54" y="133"/>
                    <a:pt x="6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84" y="122"/>
                    <a:pt x="92" y="105"/>
                    <a:pt x="86" y="89"/>
                  </a:cubicBezTo>
                  <a:lnTo>
                    <a:pt x="62" y="23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" name="ïślïḍe"/>
            <p:cNvSpPr/>
            <p:nvPr/>
          </p:nvSpPr>
          <p:spPr bwMode="auto">
            <a:xfrm>
              <a:off x="7608888" y="1412875"/>
              <a:ext cx="649288" cy="6492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" name="išḻíḑè"/>
            <p:cNvSpPr/>
            <p:nvPr/>
          </p:nvSpPr>
          <p:spPr bwMode="auto">
            <a:xfrm>
              <a:off x="7677151" y="1979613"/>
              <a:ext cx="561975" cy="804863"/>
            </a:xfrm>
            <a:custGeom>
              <a:avLst/>
              <a:gdLst>
                <a:gd name="T0" fmla="*/ 170 w 170"/>
                <a:gd name="T1" fmla="*/ 159 h 244"/>
                <a:gd name="T2" fmla="*/ 85 w 170"/>
                <a:gd name="T3" fmla="*/ 244 h 244"/>
                <a:gd name="T4" fmla="*/ 85 w 170"/>
                <a:gd name="T5" fmla="*/ 244 h 244"/>
                <a:gd name="T6" fmla="*/ 0 w 170"/>
                <a:gd name="T7" fmla="*/ 159 h 244"/>
                <a:gd name="T8" fmla="*/ 0 w 170"/>
                <a:gd name="T9" fmla="*/ 85 h 244"/>
                <a:gd name="T10" fmla="*/ 85 w 170"/>
                <a:gd name="T11" fmla="*/ 0 h 244"/>
                <a:gd name="T12" fmla="*/ 85 w 170"/>
                <a:gd name="T13" fmla="*/ 0 h 244"/>
                <a:gd name="T14" fmla="*/ 170 w 170"/>
                <a:gd name="T15" fmla="*/ 85 h 244"/>
                <a:gd name="T16" fmla="*/ 170 w 170"/>
                <a:gd name="T17" fmla="*/ 15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244">
                  <a:moveTo>
                    <a:pt x="170" y="159"/>
                  </a:moveTo>
                  <a:cubicBezTo>
                    <a:pt x="170" y="206"/>
                    <a:pt x="132" y="244"/>
                    <a:pt x="85" y="244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38" y="244"/>
                    <a:pt x="0" y="206"/>
                    <a:pt x="0" y="159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32" y="0"/>
                    <a:pt x="170" y="38"/>
                    <a:pt x="170" y="85"/>
                  </a:cubicBezTo>
                  <a:lnTo>
                    <a:pt x="170" y="159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" name="ïśļîḓé"/>
            <p:cNvSpPr/>
            <p:nvPr/>
          </p:nvSpPr>
          <p:spPr bwMode="auto">
            <a:xfrm>
              <a:off x="7710488" y="2098675"/>
              <a:ext cx="238125" cy="177800"/>
            </a:xfrm>
            <a:custGeom>
              <a:avLst/>
              <a:gdLst>
                <a:gd name="T0" fmla="*/ 25 w 72"/>
                <a:gd name="T1" fmla="*/ 53 h 54"/>
                <a:gd name="T2" fmla="*/ 0 w 72"/>
                <a:gd name="T3" fmla="*/ 30 h 54"/>
                <a:gd name="T4" fmla="*/ 0 w 72"/>
                <a:gd name="T5" fmla="*/ 30 h 54"/>
                <a:gd name="T6" fmla="*/ 25 w 72"/>
                <a:gd name="T7" fmla="*/ 3 h 54"/>
                <a:gd name="T8" fmla="*/ 47 w 72"/>
                <a:gd name="T9" fmla="*/ 1 h 54"/>
                <a:gd name="T10" fmla="*/ 72 w 72"/>
                <a:gd name="T11" fmla="*/ 24 h 54"/>
                <a:gd name="T12" fmla="*/ 72 w 72"/>
                <a:gd name="T13" fmla="*/ 24 h 54"/>
                <a:gd name="T14" fmla="*/ 47 w 72"/>
                <a:gd name="T15" fmla="*/ 51 h 54"/>
                <a:gd name="T16" fmla="*/ 25 w 72"/>
                <a:gd name="T17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4">
                  <a:moveTo>
                    <a:pt x="25" y="53"/>
                  </a:moveTo>
                  <a:cubicBezTo>
                    <a:pt x="11" y="54"/>
                    <a:pt x="0" y="4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6"/>
                    <a:pt x="11" y="4"/>
                    <a:pt x="25" y="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61" y="0"/>
                    <a:pt x="72" y="10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38"/>
                    <a:pt x="61" y="50"/>
                    <a:pt x="47" y="51"/>
                  </a:cubicBezTo>
                  <a:lnTo>
                    <a:pt x="25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" name="íṥ1ïḍê"/>
            <p:cNvSpPr/>
            <p:nvPr/>
          </p:nvSpPr>
          <p:spPr bwMode="auto">
            <a:xfrm>
              <a:off x="7386638" y="2511425"/>
              <a:ext cx="511175" cy="377825"/>
            </a:xfrm>
            <a:custGeom>
              <a:avLst/>
              <a:gdLst>
                <a:gd name="T0" fmla="*/ 59 w 155"/>
                <a:gd name="T1" fmla="*/ 108 h 115"/>
                <a:gd name="T2" fmla="*/ 7 w 155"/>
                <a:gd name="T3" fmla="*/ 82 h 115"/>
                <a:gd name="T4" fmla="*/ 7 w 155"/>
                <a:gd name="T5" fmla="*/ 82 h 115"/>
                <a:gd name="T6" fmla="*/ 34 w 155"/>
                <a:gd name="T7" fmla="*/ 30 h 115"/>
                <a:gd name="T8" fmla="*/ 96 w 155"/>
                <a:gd name="T9" fmla="*/ 8 h 115"/>
                <a:gd name="T10" fmla="*/ 148 w 155"/>
                <a:gd name="T11" fmla="*/ 34 h 115"/>
                <a:gd name="T12" fmla="*/ 148 w 155"/>
                <a:gd name="T13" fmla="*/ 34 h 115"/>
                <a:gd name="T14" fmla="*/ 122 w 155"/>
                <a:gd name="T15" fmla="*/ 86 h 115"/>
                <a:gd name="T16" fmla="*/ 59 w 155"/>
                <a:gd name="T17" fmla="*/ 10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15">
                  <a:moveTo>
                    <a:pt x="59" y="108"/>
                  </a:moveTo>
                  <a:cubicBezTo>
                    <a:pt x="38" y="115"/>
                    <a:pt x="15" y="103"/>
                    <a:pt x="7" y="82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0" y="60"/>
                    <a:pt x="12" y="37"/>
                    <a:pt x="34" y="30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18" y="0"/>
                    <a:pt x="141" y="12"/>
                    <a:pt x="148" y="34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55" y="55"/>
                    <a:pt x="144" y="78"/>
                    <a:pt x="122" y="86"/>
                  </a:cubicBezTo>
                  <a:lnTo>
                    <a:pt x="59" y="10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" name="íşľîḑê"/>
            <p:cNvSpPr/>
            <p:nvPr/>
          </p:nvSpPr>
          <p:spPr bwMode="auto">
            <a:xfrm>
              <a:off x="7343776" y="2686050"/>
              <a:ext cx="311150" cy="563563"/>
            </a:xfrm>
            <a:custGeom>
              <a:avLst/>
              <a:gdLst>
                <a:gd name="T0" fmla="*/ 78 w 94"/>
                <a:gd name="T1" fmla="*/ 136 h 171"/>
                <a:gd name="T2" fmla="*/ 35 w 94"/>
                <a:gd name="T3" fmla="*/ 168 h 171"/>
                <a:gd name="T4" fmla="*/ 35 w 94"/>
                <a:gd name="T5" fmla="*/ 168 h 171"/>
                <a:gd name="T6" fmla="*/ 3 w 94"/>
                <a:gd name="T7" fmla="*/ 125 h 171"/>
                <a:gd name="T8" fmla="*/ 16 w 94"/>
                <a:gd name="T9" fmla="*/ 35 h 171"/>
                <a:gd name="T10" fmla="*/ 59 w 94"/>
                <a:gd name="T11" fmla="*/ 3 h 171"/>
                <a:gd name="T12" fmla="*/ 59 w 94"/>
                <a:gd name="T13" fmla="*/ 3 h 171"/>
                <a:gd name="T14" fmla="*/ 91 w 94"/>
                <a:gd name="T15" fmla="*/ 46 h 171"/>
                <a:gd name="T16" fmla="*/ 78 w 94"/>
                <a:gd name="T17" fmla="*/ 1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71">
                  <a:moveTo>
                    <a:pt x="78" y="136"/>
                  </a:moveTo>
                  <a:cubicBezTo>
                    <a:pt x="75" y="157"/>
                    <a:pt x="56" y="171"/>
                    <a:pt x="35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14" y="165"/>
                    <a:pt x="0" y="146"/>
                    <a:pt x="3" y="12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14"/>
                    <a:pt x="38" y="0"/>
                    <a:pt x="59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80" y="6"/>
                    <a:pt x="94" y="25"/>
                    <a:pt x="91" y="46"/>
                  </a:cubicBezTo>
                  <a:lnTo>
                    <a:pt x="78" y="136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" name="ïṣliḑê"/>
            <p:cNvSpPr/>
            <p:nvPr/>
          </p:nvSpPr>
          <p:spPr bwMode="auto">
            <a:xfrm>
              <a:off x="7148513" y="3060700"/>
              <a:ext cx="415925" cy="192088"/>
            </a:xfrm>
            <a:custGeom>
              <a:avLst/>
              <a:gdLst>
                <a:gd name="T0" fmla="*/ 31 w 126"/>
                <a:gd name="T1" fmla="*/ 58 h 58"/>
                <a:gd name="T2" fmla="*/ 0 w 126"/>
                <a:gd name="T3" fmla="*/ 45 h 58"/>
                <a:gd name="T4" fmla="*/ 2 w 126"/>
                <a:gd name="T5" fmla="*/ 30 h 58"/>
                <a:gd name="T6" fmla="*/ 30 w 126"/>
                <a:gd name="T7" fmla="*/ 2 h 58"/>
                <a:gd name="T8" fmla="*/ 97 w 126"/>
                <a:gd name="T9" fmla="*/ 0 h 58"/>
                <a:gd name="T10" fmla="*/ 126 w 126"/>
                <a:gd name="T11" fmla="*/ 28 h 58"/>
                <a:gd name="T12" fmla="*/ 126 w 126"/>
                <a:gd name="T13" fmla="*/ 28 h 58"/>
                <a:gd name="T14" fmla="*/ 111 w 126"/>
                <a:gd name="T15" fmla="*/ 53 h 58"/>
                <a:gd name="T16" fmla="*/ 31 w 126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58">
                  <a:moveTo>
                    <a:pt x="31" y="58"/>
                  </a:moveTo>
                  <a:cubicBezTo>
                    <a:pt x="15" y="58"/>
                    <a:pt x="0" y="56"/>
                    <a:pt x="0" y="45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15"/>
                    <a:pt x="14" y="2"/>
                    <a:pt x="30" y="2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13" y="0"/>
                    <a:pt x="126" y="12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43"/>
                    <a:pt x="126" y="52"/>
                    <a:pt x="111" y="5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9" name="î$lídé"/>
            <p:cNvSpPr/>
            <p:nvPr/>
          </p:nvSpPr>
          <p:spPr bwMode="auto">
            <a:xfrm>
              <a:off x="7156451" y="3182938"/>
              <a:ext cx="401638" cy="73025"/>
            </a:xfrm>
            <a:custGeom>
              <a:avLst/>
              <a:gdLst>
                <a:gd name="T0" fmla="*/ 27 w 122"/>
                <a:gd name="T1" fmla="*/ 22 h 22"/>
                <a:gd name="T2" fmla="*/ 0 w 122"/>
                <a:gd name="T3" fmla="*/ 12 h 22"/>
                <a:gd name="T4" fmla="*/ 0 w 122"/>
                <a:gd name="T5" fmla="*/ 12 h 22"/>
                <a:gd name="T6" fmla="*/ 27 w 122"/>
                <a:gd name="T7" fmla="*/ 2 h 22"/>
                <a:gd name="T8" fmla="*/ 94 w 122"/>
                <a:gd name="T9" fmla="*/ 1 h 22"/>
                <a:gd name="T10" fmla="*/ 122 w 122"/>
                <a:gd name="T11" fmla="*/ 9 h 22"/>
                <a:gd name="T12" fmla="*/ 122 w 122"/>
                <a:gd name="T13" fmla="*/ 9 h 22"/>
                <a:gd name="T14" fmla="*/ 94 w 122"/>
                <a:gd name="T15" fmla="*/ 19 h 22"/>
                <a:gd name="T16" fmla="*/ 27 w 122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22">
                  <a:moveTo>
                    <a:pt x="27" y="22"/>
                  </a:moveTo>
                  <a:cubicBezTo>
                    <a:pt x="12" y="22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7"/>
                    <a:pt x="12" y="2"/>
                    <a:pt x="27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109" y="0"/>
                    <a:pt x="121" y="4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2" y="14"/>
                    <a:pt x="109" y="18"/>
                    <a:pt x="94" y="19"/>
                  </a:cubicBezTo>
                  <a:lnTo>
                    <a:pt x="27" y="22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0" name="ísḷïḍe"/>
            <p:cNvSpPr/>
            <p:nvPr/>
          </p:nvSpPr>
          <p:spPr bwMode="auto">
            <a:xfrm>
              <a:off x="7612063" y="1449388"/>
              <a:ext cx="501650" cy="539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1" name="iśḻïḍè"/>
            <p:cNvSpPr/>
            <p:nvPr/>
          </p:nvSpPr>
          <p:spPr bwMode="auto">
            <a:xfrm>
              <a:off x="7634288" y="1485900"/>
              <a:ext cx="439738" cy="474663"/>
            </a:xfrm>
            <a:prstGeom prst="ellipse">
              <a:avLst/>
            </a:pr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2" name="îşḻíḓè"/>
            <p:cNvSpPr/>
            <p:nvPr/>
          </p:nvSpPr>
          <p:spPr bwMode="auto">
            <a:xfrm>
              <a:off x="7686676" y="1560513"/>
              <a:ext cx="90488" cy="115888"/>
            </a:xfrm>
            <a:custGeom>
              <a:avLst/>
              <a:gdLst>
                <a:gd name="T0" fmla="*/ 24 w 27"/>
                <a:gd name="T1" fmla="*/ 21 h 35"/>
                <a:gd name="T2" fmla="*/ 8 w 27"/>
                <a:gd name="T3" fmla="*/ 32 h 35"/>
                <a:gd name="T4" fmla="*/ 3 w 27"/>
                <a:gd name="T5" fmla="*/ 14 h 35"/>
                <a:gd name="T6" fmla="*/ 19 w 27"/>
                <a:gd name="T7" fmla="*/ 2 h 35"/>
                <a:gd name="T8" fmla="*/ 24 w 27"/>
                <a:gd name="T9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24" y="21"/>
                  </a:moveTo>
                  <a:cubicBezTo>
                    <a:pt x="21" y="30"/>
                    <a:pt x="14" y="35"/>
                    <a:pt x="8" y="32"/>
                  </a:cubicBezTo>
                  <a:cubicBezTo>
                    <a:pt x="2" y="30"/>
                    <a:pt x="0" y="22"/>
                    <a:pt x="3" y="14"/>
                  </a:cubicBezTo>
                  <a:cubicBezTo>
                    <a:pt x="6" y="5"/>
                    <a:pt x="13" y="0"/>
                    <a:pt x="19" y="2"/>
                  </a:cubicBezTo>
                  <a:cubicBezTo>
                    <a:pt x="25" y="4"/>
                    <a:pt x="27" y="13"/>
                    <a:pt x="2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3" name="ïṩliḑe"/>
            <p:cNvSpPr/>
            <p:nvPr/>
          </p:nvSpPr>
          <p:spPr bwMode="auto">
            <a:xfrm>
              <a:off x="7747001" y="1663700"/>
              <a:ext cx="46038" cy="55563"/>
            </a:xfrm>
            <a:custGeom>
              <a:avLst/>
              <a:gdLst>
                <a:gd name="T0" fmla="*/ 12 w 14"/>
                <a:gd name="T1" fmla="*/ 11 h 17"/>
                <a:gd name="T2" fmla="*/ 4 w 14"/>
                <a:gd name="T3" fmla="*/ 16 h 17"/>
                <a:gd name="T4" fmla="*/ 2 w 14"/>
                <a:gd name="T5" fmla="*/ 7 h 17"/>
                <a:gd name="T6" fmla="*/ 9 w 14"/>
                <a:gd name="T7" fmla="*/ 1 h 17"/>
                <a:gd name="T8" fmla="*/ 12 w 14"/>
                <a:gd name="T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12" y="11"/>
                  </a:moveTo>
                  <a:cubicBezTo>
                    <a:pt x="11" y="15"/>
                    <a:pt x="7" y="17"/>
                    <a:pt x="4" y="16"/>
                  </a:cubicBezTo>
                  <a:cubicBezTo>
                    <a:pt x="1" y="15"/>
                    <a:pt x="0" y="11"/>
                    <a:pt x="2" y="7"/>
                  </a:cubicBezTo>
                  <a:cubicBezTo>
                    <a:pt x="3" y="3"/>
                    <a:pt x="7" y="0"/>
                    <a:pt x="9" y="1"/>
                  </a:cubicBezTo>
                  <a:cubicBezTo>
                    <a:pt x="12" y="2"/>
                    <a:pt x="14" y="6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4" name="išļîdé"/>
            <p:cNvSpPr/>
            <p:nvPr/>
          </p:nvSpPr>
          <p:spPr bwMode="auto">
            <a:xfrm>
              <a:off x="7673976" y="2332038"/>
              <a:ext cx="565150" cy="161925"/>
            </a:xfrm>
            <a:custGeom>
              <a:avLst/>
              <a:gdLst>
                <a:gd name="T0" fmla="*/ 171 w 171"/>
                <a:gd name="T1" fmla="*/ 49 h 49"/>
                <a:gd name="T2" fmla="*/ 1 w 171"/>
                <a:gd name="T3" fmla="*/ 39 h 49"/>
                <a:gd name="T4" fmla="*/ 0 w 171"/>
                <a:gd name="T5" fmla="*/ 31 h 49"/>
                <a:gd name="T6" fmla="*/ 171 w 171"/>
                <a:gd name="T7" fmla="*/ 41 h 49"/>
                <a:gd name="T8" fmla="*/ 171 w 171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49">
                  <a:moveTo>
                    <a:pt x="171" y="49"/>
                  </a:moveTo>
                  <a:cubicBezTo>
                    <a:pt x="75" y="9"/>
                    <a:pt x="1" y="39"/>
                    <a:pt x="1" y="3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0"/>
                    <a:pt x="72" y="0"/>
                    <a:pt x="171" y="41"/>
                  </a:cubicBezTo>
                  <a:lnTo>
                    <a:pt x="171" y="4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5" name="ísľíḍè"/>
            <p:cNvSpPr/>
            <p:nvPr/>
          </p:nvSpPr>
          <p:spPr bwMode="auto">
            <a:xfrm>
              <a:off x="7466013" y="2009775"/>
              <a:ext cx="165100" cy="217488"/>
            </a:xfrm>
            <a:custGeom>
              <a:avLst/>
              <a:gdLst>
                <a:gd name="T0" fmla="*/ 3 w 50"/>
                <a:gd name="T1" fmla="*/ 59 h 66"/>
                <a:gd name="T2" fmla="*/ 43 w 50"/>
                <a:gd name="T3" fmla="*/ 0 h 66"/>
                <a:gd name="T4" fmla="*/ 50 w 50"/>
                <a:gd name="T5" fmla="*/ 8 h 66"/>
                <a:gd name="T6" fmla="*/ 17 w 50"/>
                <a:gd name="T7" fmla="*/ 66 h 66"/>
                <a:gd name="T8" fmla="*/ 3 w 50"/>
                <a:gd name="T9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3" y="59"/>
                  </a:moveTo>
                  <a:cubicBezTo>
                    <a:pt x="0" y="24"/>
                    <a:pt x="28" y="6"/>
                    <a:pt x="43" y="0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14" y="33"/>
                    <a:pt x="17" y="66"/>
                  </a:cubicBezTo>
                  <a:lnTo>
                    <a:pt x="3" y="5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6" name="iṡļíḑè"/>
            <p:cNvSpPr/>
            <p:nvPr/>
          </p:nvSpPr>
          <p:spPr bwMode="auto">
            <a:xfrm>
              <a:off x="7413626" y="2616200"/>
              <a:ext cx="241300" cy="223838"/>
            </a:xfrm>
            <a:custGeom>
              <a:avLst/>
              <a:gdLst>
                <a:gd name="T0" fmla="*/ 59 w 73"/>
                <a:gd name="T1" fmla="*/ 68 h 68"/>
                <a:gd name="T2" fmla="*/ 0 w 73"/>
                <a:gd name="T3" fmla="*/ 23 h 68"/>
                <a:gd name="T4" fmla="*/ 6 w 73"/>
                <a:gd name="T5" fmla="*/ 11 h 68"/>
                <a:gd name="T6" fmla="*/ 73 w 73"/>
                <a:gd name="T7" fmla="*/ 61 h 68"/>
                <a:gd name="T8" fmla="*/ 59 w 73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68">
                  <a:moveTo>
                    <a:pt x="59" y="68"/>
                  </a:moveTo>
                  <a:cubicBezTo>
                    <a:pt x="35" y="18"/>
                    <a:pt x="1" y="22"/>
                    <a:pt x="0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43" y="0"/>
                    <a:pt x="73" y="61"/>
                  </a:cubicBezTo>
                  <a:lnTo>
                    <a:pt x="59" y="68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7" name="ïSlïḍé"/>
            <p:cNvSpPr/>
            <p:nvPr/>
          </p:nvSpPr>
          <p:spPr bwMode="auto">
            <a:xfrm>
              <a:off x="7664451" y="2438400"/>
              <a:ext cx="504825" cy="312738"/>
            </a:xfrm>
            <a:custGeom>
              <a:avLst/>
              <a:gdLst>
                <a:gd name="T0" fmla="*/ 48 w 153"/>
                <a:gd name="T1" fmla="*/ 92 h 95"/>
                <a:gd name="T2" fmla="*/ 3 w 153"/>
                <a:gd name="T3" fmla="*/ 56 h 95"/>
                <a:gd name="T4" fmla="*/ 3 w 153"/>
                <a:gd name="T5" fmla="*/ 56 h 95"/>
                <a:gd name="T6" fmla="*/ 39 w 153"/>
                <a:gd name="T7" fmla="*/ 11 h 95"/>
                <a:gd name="T8" fmla="*/ 105 w 153"/>
                <a:gd name="T9" fmla="*/ 2 h 95"/>
                <a:gd name="T10" fmla="*/ 151 w 153"/>
                <a:gd name="T11" fmla="*/ 39 h 95"/>
                <a:gd name="T12" fmla="*/ 151 w 153"/>
                <a:gd name="T13" fmla="*/ 39 h 95"/>
                <a:gd name="T14" fmla="*/ 114 w 153"/>
                <a:gd name="T15" fmla="*/ 84 h 95"/>
                <a:gd name="T16" fmla="*/ 48 w 153"/>
                <a:gd name="T17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95">
                  <a:moveTo>
                    <a:pt x="48" y="92"/>
                  </a:moveTo>
                  <a:cubicBezTo>
                    <a:pt x="25" y="95"/>
                    <a:pt x="5" y="78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0" y="33"/>
                    <a:pt x="17" y="13"/>
                    <a:pt x="39" y="11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28" y="0"/>
                    <a:pt x="148" y="16"/>
                    <a:pt x="151" y="39"/>
                  </a:cubicBezTo>
                  <a:cubicBezTo>
                    <a:pt x="151" y="39"/>
                    <a:pt x="151" y="39"/>
                    <a:pt x="151" y="39"/>
                  </a:cubicBezTo>
                  <a:cubicBezTo>
                    <a:pt x="153" y="62"/>
                    <a:pt x="136" y="82"/>
                    <a:pt x="114" y="84"/>
                  </a:cubicBezTo>
                  <a:lnTo>
                    <a:pt x="48" y="9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8" name="i$ļïḑé"/>
            <p:cNvSpPr/>
            <p:nvPr/>
          </p:nvSpPr>
          <p:spPr bwMode="auto">
            <a:xfrm>
              <a:off x="7521576" y="2540000"/>
              <a:ext cx="390525" cy="566738"/>
            </a:xfrm>
            <a:custGeom>
              <a:avLst/>
              <a:gdLst>
                <a:gd name="T0" fmla="*/ 79 w 118"/>
                <a:gd name="T1" fmla="*/ 142 h 172"/>
                <a:gd name="T2" fmla="*/ 30 w 118"/>
                <a:gd name="T3" fmla="*/ 164 h 172"/>
                <a:gd name="T4" fmla="*/ 30 w 118"/>
                <a:gd name="T5" fmla="*/ 164 h 172"/>
                <a:gd name="T6" fmla="*/ 8 w 118"/>
                <a:gd name="T7" fmla="*/ 115 h 172"/>
                <a:gd name="T8" fmla="*/ 40 w 118"/>
                <a:gd name="T9" fmla="*/ 30 h 172"/>
                <a:gd name="T10" fmla="*/ 89 w 118"/>
                <a:gd name="T11" fmla="*/ 8 h 172"/>
                <a:gd name="T12" fmla="*/ 89 w 118"/>
                <a:gd name="T13" fmla="*/ 8 h 172"/>
                <a:gd name="T14" fmla="*/ 111 w 118"/>
                <a:gd name="T15" fmla="*/ 57 h 172"/>
                <a:gd name="T16" fmla="*/ 79 w 118"/>
                <a:gd name="T17" fmla="*/ 14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72">
                  <a:moveTo>
                    <a:pt x="79" y="142"/>
                  </a:moveTo>
                  <a:cubicBezTo>
                    <a:pt x="72" y="162"/>
                    <a:pt x="50" y="172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10" y="157"/>
                    <a:pt x="0" y="135"/>
                    <a:pt x="8" y="115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7" y="10"/>
                    <a:pt x="69" y="0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108" y="15"/>
                    <a:pt x="118" y="37"/>
                    <a:pt x="111" y="57"/>
                  </a:cubicBezTo>
                  <a:lnTo>
                    <a:pt x="79" y="14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9" name="íṡļîḑé"/>
            <p:cNvSpPr/>
            <p:nvPr/>
          </p:nvSpPr>
          <p:spPr bwMode="auto">
            <a:xfrm>
              <a:off x="7318376" y="2916238"/>
              <a:ext cx="438150" cy="250825"/>
            </a:xfrm>
            <a:custGeom>
              <a:avLst/>
              <a:gdLst>
                <a:gd name="T0" fmla="*/ 31 w 133"/>
                <a:gd name="T1" fmla="*/ 58 h 76"/>
                <a:gd name="T2" fmla="*/ 3 w 133"/>
                <a:gd name="T3" fmla="*/ 38 h 76"/>
                <a:gd name="T4" fmla="*/ 9 w 133"/>
                <a:gd name="T5" fmla="*/ 25 h 76"/>
                <a:gd name="T6" fmla="*/ 43 w 133"/>
                <a:gd name="T7" fmla="*/ 3 h 76"/>
                <a:gd name="T8" fmla="*/ 109 w 133"/>
                <a:gd name="T9" fmla="*/ 18 h 76"/>
                <a:gd name="T10" fmla="*/ 130 w 133"/>
                <a:gd name="T11" fmla="*/ 52 h 76"/>
                <a:gd name="T12" fmla="*/ 130 w 133"/>
                <a:gd name="T13" fmla="*/ 52 h 76"/>
                <a:gd name="T14" fmla="*/ 109 w 133"/>
                <a:gd name="T15" fmla="*/ 73 h 76"/>
                <a:gd name="T16" fmla="*/ 31 w 133"/>
                <a:gd name="T17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76">
                  <a:moveTo>
                    <a:pt x="31" y="58"/>
                  </a:moveTo>
                  <a:cubicBezTo>
                    <a:pt x="15" y="55"/>
                    <a:pt x="0" y="51"/>
                    <a:pt x="3" y="38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3" y="9"/>
                    <a:pt x="28" y="0"/>
                    <a:pt x="43" y="3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24" y="22"/>
                    <a:pt x="133" y="37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7" y="67"/>
                    <a:pt x="125" y="76"/>
                    <a:pt x="109" y="7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0" name="íṥ1íḍè"/>
            <p:cNvSpPr/>
            <p:nvPr/>
          </p:nvSpPr>
          <p:spPr bwMode="auto">
            <a:xfrm>
              <a:off x="7324726" y="3038475"/>
              <a:ext cx="404813" cy="128588"/>
            </a:xfrm>
            <a:custGeom>
              <a:avLst/>
              <a:gdLst>
                <a:gd name="T0" fmla="*/ 26 w 123"/>
                <a:gd name="T1" fmla="*/ 21 h 39"/>
                <a:gd name="T2" fmla="*/ 1 w 123"/>
                <a:gd name="T3" fmla="*/ 6 h 39"/>
                <a:gd name="T4" fmla="*/ 1 w 123"/>
                <a:gd name="T5" fmla="*/ 6 h 39"/>
                <a:gd name="T6" fmla="*/ 30 w 123"/>
                <a:gd name="T7" fmla="*/ 3 h 39"/>
                <a:gd name="T8" fmla="*/ 96 w 123"/>
                <a:gd name="T9" fmla="*/ 18 h 39"/>
                <a:gd name="T10" fmla="*/ 122 w 123"/>
                <a:gd name="T11" fmla="*/ 33 h 39"/>
                <a:gd name="T12" fmla="*/ 122 w 123"/>
                <a:gd name="T13" fmla="*/ 33 h 39"/>
                <a:gd name="T14" fmla="*/ 92 w 123"/>
                <a:gd name="T15" fmla="*/ 36 h 39"/>
                <a:gd name="T16" fmla="*/ 26 w 123"/>
                <a:gd name="T17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39">
                  <a:moveTo>
                    <a:pt x="26" y="21"/>
                  </a:moveTo>
                  <a:cubicBezTo>
                    <a:pt x="11" y="17"/>
                    <a:pt x="0" y="11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1"/>
                    <a:pt x="15" y="0"/>
                    <a:pt x="30" y="3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111" y="22"/>
                    <a:pt x="123" y="28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1" y="38"/>
                    <a:pt x="107" y="39"/>
                    <a:pt x="92" y="36"/>
                  </a:cubicBezTo>
                  <a:lnTo>
                    <a:pt x="26" y="21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1" name="ïṡļîdè"/>
            <p:cNvSpPr/>
            <p:nvPr/>
          </p:nvSpPr>
          <p:spPr bwMode="auto">
            <a:xfrm>
              <a:off x="8027988" y="2065338"/>
              <a:ext cx="279400" cy="403225"/>
            </a:xfrm>
            <a:custGeom>
              <a:avLst/>
              <a:gdLst>
                <a:gd name="T0" fmla="*/ 19 w 85"/>
                <a:gd name="T1" fmla="*/ 95 h 122"/>
                <a:gd name="T2" fmla="*/ 59 w 85"/>
                <a:gd name="T3" fmla="*/ 117 h 122"/>
                <a:gd name="T4" fmla="*/ 59 w 85"/>
                <a:gd name="T5" fmla="*/ 117 h 122"/>
                <a:gd name="T6" fmla="*/ 80 w 85"/>
                <a:gd name="T7" fmla="*/ 77 h 122"/>
                <a:gd name="T8" fmla="*/ 66 w 85"/>
                <a:gd name="T9" fmla="*/ 27 h 122"/>
                <a:gd name="T10" fmla="*/ 27 w 85"/>
                <a:gd name="T11" fmla="*/ 5 h 122"/>
                <a:gd name="T12" fmla="*/ 27 w 85"/>
                <a:gd name="T13" fmla="*/ 5 h 122"/>
                <a:gd name="T14" fmla="*/ 5 w 85"/>
                <a:gd name="T15" fmla="*/ 45 h 122"/>
                <a:gd name="T16" fmla="*/ 19 w 85"/>
                <a:gd name="T17" fmla="*/ 9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22">
                  <a:moveTo>
                    <a:pt x="19" y="95"/>
                  </a:moveTo>
                  <a:cubicBezTo>
                    <a:pt x="24" y="112"/>
                    <a:pt x="42" y="122"/>
                    <a:pt x="59" y="117"/>
                  </a:cubicBezTo>
                  <a:cubicBezTo>
                    <a:pt x="59" y="117"/>
                    <a:pt x="59" y="117"/>
                    <a:pt x="59" y="117"/>
                  </a:cubicBezTo>
                  <a:cubicBezTo>
                    <a:pt x="76" y="111"/>
                    <a:pt x="85" y="94"/>
                    <a:pt x="80" y="77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1" y="10"/>
                    <a:pt x="43" y="0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10" y="10"/>
                    <a:pt x="0" y="28"/>
                    <a:pt x="5" y="45"/>
                  </a:cubicBezTo>
                  <a:lnTo>
                    <a:pt x="19" y="95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2" name="ïṡḻïdé"/>
            <p:cNvSpPr/>
            <p:nvPr/>
          </p:nvSpPr>
          <p:spPr bwMode="auto">
            <a:xfrm>
              <a:off x="7869238" y="2289175"/>
              <a:ext cx="385763" cy="376238"/>
            </a:xfrm>
            <a:custGeom>
              <a:avLst/>
              <a:gdLst>
                <a:gd name="T0" fmla="*/ 12 w 117"/>
                <a:gd name="T1" fmla="*/ 60 h 114"/>
                <a:gd name="T2" fmla="*/ 11 w 117"/>
                <a:gd name="T3" fmla="*/ 102 h 114"/>
                <a:gd name="T4" fmla="*/ 11 w 117"/>
                <a:gd name="T5" fmla="*/ 102 h 114"/>
                <a:gd name="T6" fmla="*/ 53 w 117"/>
                <a:gd name="T7" fmla="*/ 103 h 114"/>
                <a:gd name="T8" fmla="*/ 105 w 117"/>
                <a:gd name="T9" fmla="*/ 54 h 114"/>
                <a:gd name="T10" fmla="*/ 106 w 117"/>
                <a:gd name="T11" fmla="*/ 12 h 114"/>
                <a:gd name="T12" fmla="*/ 106 w 117"/>
                <a:gd name="T13" fmla="*/ 12 h 114"/>
                <a:gd name="T14" fmla="*/ 64 w 117"/>
                <a:gd name="T15" fmla="*/ 11 h 114"/>
                <a:gd name="T16" fmla="*/ 12 w 117"/>
                <a:gd name="T17" fmla="*/ 6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14">
                  <a:moveTo>
                    <a:pt x="12" y="60"/>
                  </a:moveTo>
                  <a:cubicBezTo>
                    <a:pt x="0" y="71"/>
                    <a:pt x="0" y="90"/>
                    <a:pt x="11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22" y="113"/>
                    <a:pt x="41" y="114"/>
                    <a:pt x="53" y="103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17" y="43"/>
                    <a:pt x="117" y="24"/>
                    <a:pt x="106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95" y="1"/>
                    <a:pt x="76" y="0"/>
                    <a:pt x="64" y="11"/>
                  </a:cubicBezTo>
                  <a:lnTo>
                    <a:pt x="12" y="60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3" name="ïśľïḍê"/>
            <p:cNvSpPr/>
            <p:nvPr/>
          </p:nvSpPr>
          <p:spPr bwMode="auto">
            <a:xfrm>
              <a:off x="8070851" y="2286000"/>
              <a:ext cx="223838" cy="131763"/>
            </a:xfrm>
            <a:custGeom>
              <a:avLst/>
              <a:gdLst>
                <a:gd name="T0" fmla="*/ 61 w 68"/>
                <a:gd name="T1" fmla="*/ 40 h 40"/>
                <a:gd name="T2" fmla="*/ 0 w 68"/>
                <a:gd name="T3" fmla="*/ 16 h 40"/>
                <a:gd name="T4" fmla="*/ 1 w 68"/>
                <a:gd name="T5" fmla="*/ 9 h 40"/>
                <a:gd name="T6" fmla="*/ 68 w 68"/>
                <a:gd name="T7" fmla="*/ 28 h 40"/>
                <a:gd name="T8" fmla="*/ 61 w 6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0">
                  <a:moveTo>
                    <a:pt x="61" y="40"/>
                  </a:moveTo>
                  <a:cubicBezTo>
                    <a:pt x="54" y="17"/>
                    <a:pt x="1" y="16"/>
                    <a:pt x="0" y="16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8"/>
                    <a:pt x="57" y="0"/>
                    <a:pt x="68" y="28"/>
                  </a:cubicBezTo>
                  <a:lnTo>
                    <a:pt x="61" y="40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4" name="iṥľîḓe"/>
            <p:cNvSpPr/>
            <p:nvPr/>
          </p:nvSpPr>
          <p:spPr bwMode="auto">
            <a:xfrm>
              <a:off x="7677151" y="2506663"/>
              <a:ext cx="217488" cy="277813"/>
            </a:xfrm>
            <a:custGeom>
              <a:avLst/>
              <a:gdLst>
                <a:gd name="T0" fmla="*/ 56 w 66"/>
                <a:gd name="T1" fmla="*/ 84 h 84"/>
                <a:gd name="T2" fmla="*/ 36 w 66"/>
                <a:gd name="T3" fmla="*/ 28 h 84"/>
                <a:gd name="T4" fmla="*/ 0 w 66"/>
                <a:gd name="T5" fmla="*/ 20 h 84"/>
                <a:gd name="T6" fmla="*/ 5 w 66"/>
                <a:gd name="T7" fmla="*/ 8 h 84"/>
                <a:gd name="T8" fmla="*/ 46 w 66"/>
                <a:gd name="T9" fmla="*/ 17 h 84"/>
                <a:gd name="T10" fmla="*/ 66 w 66"/>
                <a:gd name="T11" fmla="*/ 81 h 84"/>
                <a:gd name="T12" fmla="*/ 56 w 66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84">
                  <a:moveTo>
                    <a:pt x="56" y="84"/>
                  </a:moveTo>
                  <a:cubicBezTo>
                    <a:pt x="56" y="62"/>
                    <a:pt x="47" y="38"/>
                    <a:pt x="36" y="28"/>
                  </a:cubicBezTo>
                  <a:cubicBezTo>
                    <a:pt x="22" y="15"/>
                    <a:pt x="0" y="20"/>
                    <a:pt x="0" y="2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27" y="0"/>
                    <a:pt x="46" y="17"/>
                  </a:cubicBezTo>
                  <a:cubicBezTo>
                    <a:pt x="60" y="30"/>
                    <a:pt x="66" y="54"/>
                    <a:pt x="66" y="81"/>
                  </a:cubicBezTo>
                  <a:lnTo>
                    <a:pt x="56" y="84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5" name="ïṥḷiďe"/>
            <p:cNvSpPr/>
            <p:nvPr/>
          </p:nvSpPr>
          <p:spPr bwMode="auto">
            <a:xfrm>
              <a:off x="6059488" y="3100388"/>
              <a:ext cx="96838" cy="100013"/>
            </a:xfrm>
            <a:custGeom>
              <a:avLst/>
              <a:gdLst>
                <a:gd name="T0" fmla="*/ 27 w 29"/>
                <a:gd name="T1" fmla="*/ 22 h 30"/>
                <a:gd name="T2" fmla="*/ 22 w 29"/>
                <a:gd name="T3" fmla="*/ 15 h 30"/>
                <a:gd name="T4" fmla="*/ 28 w 29"/>
                <a:gd name="T5" fmla="*/ 6 h 30"/>
                <a:gd name="T6" fmla="*/ 17 w 29"/>
                <a:gd name="T7" fmla="*/ 9 h 30"/>
                <a:gd name="T8" fmla="*/ 12 w 29"/>
                <a:gd name="T9" fmla="*/ 2 h 30"/>
                <a:gd name="T10" fmla="*/ 10 w 29"/>
                <a:gd name="T11" fmla="*/ 2 h 30"/>
                <a:gd name="T12" fmla="*/ 10 w 29"/>
                <a:gd name="T13" fmla="*/ 11 h 30"/>
                <a:gd name="T14" fmla="*/ 2 w 29"/>
                <a:gd name="T15" fmla="*/ 15 h 30"/>
                <a:gd name="T16" fmla="*/ 2 w 29"/>
                <a:gd name="T17" fmla="*/ 17 h 30"/>
                <a:gd name="T18" fmla="*/ 11 w 29"/>
                <a:gd name="T19" fmla="*/ 19 h 30"/>
                <a:gd name="T20" fmla="*/ 10 w 29"/>
                <a:gd name="T21" fmla="*/ 28 h 30"/>
                <a:gd name="T22" fmla="*/ 12 w 29"/>
                <a:gd name="T23" fmla="*/ 29 h 30"/>
                <a:gd name="T24" fmla="*/ 18 w 29"/>
                <a:gd name="T25" fmla="*/ 22 h 30"/>
                <a:gd name="T26" fmla="*/ 27 w 29"/>
                <a:gd name="T27" fmla="*/ 25 h 30"/>
                <a:gd name="T28" fmla="*/ 27 w 29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8" y="6"/>
                  </a:cubicBezTo>
                  <a:cubicBezTo>
                    <a:pt x="27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10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3" y="14"/>
                    <a:pt x="2" y="15"/>
                  </a:cubicBezTo>
                  <a:cubicBezTo>
                    <a:pt x="1" y="15"/>
                    <a:pt x="0" y="16"/>
                    <a:pt x="2" y="17"/>
                  </a:cubicBezTo>
                  <a:cubicBezTo>
                    <a:pt x="4" y="18"/>
                    <a:pt x="10" y="19"/>
                    <a:pt x="11" y="19"/>
                  </a:cubicBezTo>
                  <a:cubicBezTo>
                    <a:pt x="11" y="20"/>
                    <a:pt x="10" y="25"/>
                    <a:pt x="10" y="28"/>
                  </a:cubicBezTo>
                  <a:cubicBezTo>
                    <a:pt x="10" y="30"/>
                    <a:pt x="12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7" y="25"/>
                  </a:cubicBezTo>
                  <a:cubicBezTo>
                    <a:pt x="29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6" name="iṥļiďe"/>
            <p:cNvSpPr/>
            <p:nvPr/>
          </p:nvSpPr>
          <p:spPr bwMode="auto">
            <a:xfrm>
              <a:off x="7505701" y="4683125"/>
              <a:ext cx="52388" cy="52388"/>
            </a:xfrm>
            <a:custGeom>
              <a:avLst/>
              <a:gdLst>
                <a:gd name="T0" fmla="*/ 15 w 16"/>
                <a:gd name="T1" fmla="*/ 13 h 16"/>
                <a:gd name="T2" fmla="*/ 12 w 16"/>
                <a:gd name="T3" fmla="*/ 9 h 16"/>
                <a:gd name="T4" fmla="*/ 15 w 16"/>
                <a:gd name="T5" fmla="*/ 4 h 16"/>
                <a:gd name="T6" fmla="*/ 9 w 16"/>
                <a:gd name="T7" fmla="*/ 5 h 16"/>
                <a:gd name="T8" fmla="*/ 6 w 16"/>
                <a:gd name="T9" fmla="*/ 1 h 16"/>
                <a:gd name="T10" fmla="*/ 5 w 16"/>
                <a:gd name="T11" fmla="*/ 1 h 16"/>
                <a:gd name="T12" fmla="*/ 5 w 16"/>
                <a:gd name="T13" fmla="*/ 6 h 16"/>
                <a:gd name="T14" fmla="*/ 1 w 16"/>
                <a:gd name="T15" fmla="*/ 8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6 h 16"/>
                <a:gd name="T24" fmla="*/ 10 w 16"/>
                <a:gd name="T25" fmla="*/ 12 h 16"/>
                <a:gd name="T26" fmla="*/ 15 w 16"/>
                <a:gd name="T27" fmla="*/ 14 h 16"/>
                <a:gd name="T28" fmla="*/ 15 w 16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5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2"/>
                    <a:pt x="5" y="6"/>
                    <a:pt x="5" y="6"/>
                  </a:cubicBezTo>
                  <a:cubicBezTo>
                    <a:pt x="5" y="6"/>
                    <a:pt x="1" y="8"/>
                    <a:pt x="1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6" y="10"/>
                  </a:cubicBezTo>
                  <a:cubicBezTo>
                    <a:pt x="6" y="11"/>
                    <a:pt x="6" y="14"/>
                    <a:pt x="6" y="15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7" y="16"/>
                    <a:pt x="10" y="12"/>
                    <a:pt x="10" y="12"/>
                  </a:cubicBezTo>
                  <a:cubicBezTo>
                    <a:pt x="10" y="12"/>
                    <a:pt x="14" y="14"/>
                    <a:pt x="15" y="14"/>
                  </a:cubicBezTo>
                  <a:cubicBezTo>
                    <a:pt x="16" y="14"/>
                    <a:pt x="15" y="13"/>
                    <a:pt x="15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7" name="iṥ1iďe"/>
            <p:cNvSpPr/>
            <p:nvPr/>
          </p:nvSpPr>
          <p:spPr bwMode="auto">
            <a:xfrm>
              <a:off x="8116888" y="3140075"/>
              <a:ext cx="71438" cy="76200"/>
            </a:xfrm>
            <a:custGeom>
              <a:avLst/>
              <a:gdLst>
                <a:gd name="T0" fmla="*/ 21 w 22"/>
                <a:gd name="T1" fmla="*/ 18 h 23"/>
                <a:gd name="T2" fmla="*/ 17 w 22"/>
                <a:gd name="T3" fmla="*/ 12 h 23"/>
                <a:gd name="T4" fmla="*/ 21 w 22"/>
                <a:gd name="T5" fmla="*/ 5 h 23"/>
                <a:gd name="T6" fmla="*/ 13 w 22"/>
                <a:gd name="T7" fmla="*/ 7 h 23"/>
                <a:gd name="T8" fmla="*/ 9 w 22"/>
                <a:gd name="T9" fmla="*/ 2 h 23"/>
                <a:gd name="T10" fmla="*/ 7 w 22"/>
                <a:gd name="T11" fmla="*/ 2 h 23"/>
                <a:gd name="T12" fmla="*/ 8 w 22"/>
                <a:gd name="T13" fmla="*/ 9 h 23"/>
                <a:gd name="T14" fmla="*/ 1 w 22"/>
                <a:gd name="T15" fmla="*/ 11 h 23"/>
                <a:gd name="T16" fmla="*/ 2 w 22"/>
                <a:gd name="T17" fmla="*/ 13 h 23"/>
                <a:gd name="T18" fmla="*/ 8 w 22"/>
                <a:gd name="T19" fmla="*/ 15 h 23"/>
                <a:gd name="T20" fmla="*/ 8 w 22"/>
                <a:gd name="T21" fmla="*/ 22 h 23"/>
                <a:gd name="T22" fmla="*/ 10 w 22"/>
                <a:gd name="T23" fmla="*/ 23 h 23"/>
                <a:gd name="T24" fmla="*/ 14 w 22"/>
                <a:gd name="T25" fmla="*/ 17 h 23"/>
                <a:gd name="T26" fmla="*/ 21 w 22"/>
                <a:gd name="T27" fmla="*/ 20 h 23"/>
                <a:gd name="T28" fmla="*/ 21 w 22"/>
                <a:gd name="T2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23">
                  <a:moveTo>
                    <a:pt x="21" y="18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21" y="6"/>
                    <a:pt x="21" y="5"/>
                  </a:cubicBezTo>
                  <a:cubicBezTo>
                    <a:pt x="20" y="4"/>
                    <a:pt x="13" y="7"/>
                    <a:pt x="13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7" y="0"/>
                    <a:pt x="7" y="2"/>
                  </a:cubicBezTo>
                  <a:cubicBezTo>
                    <a:pt x="6" y="3"/>
                    <a:pt x="8" y="9"/>
                    <a:pt x="8" y="9"/>
                  </a:cubicBezTo>
                  <a:cubicBezTo>
                    <a:pt x="8" y="9"/>
                    <a:pt x="2" y="11"/>
                    <a:pt x="1" y="11"/>
                  </a:cubicBezTo>
                  <a:cubicBezTo>
                    <a:pt x="0" y="12"/>
                    <a:pt x="0" y="12"/>
                    <a:pt x="2" y="13"/>
                  </a:cubicBezTo>
                  <a:cubicBezTo>
                    <a:pt x="3" y="13"/>
                    <a:pt x="7" y="15"/>
                    <a:pt x="8" y="15"/>
                  </a:cubicBezTo>
                  <a:cubicBezTo>
                    <a:pt x="8" y="16"/>
                    <a:pt x="8" y="20"/>
                    <a:pt x="8" y="22"/>
                  </a:cubicBezTo>
                  <a:cubicBezTo>
                    <a:pt x="8" y="23"/>
                    <a:pt x="9" y="23"/>
                    <a:pt x="10" y="23"/>
                  </a:cubicBezTo>
                  <a:cubicBezTo>
                    <a:pt x="10" y="22"/>
                    <a:pt x="14" y="17"/>
                    <a:pt x="14" y="17"/>
                  </a:cubicBezTo>
                  <a:cubicBezTo>
                    <a:pt x="14" y="17"/>
                    <a:pt x="19" y="20"/>
                    <a:pt x="21" y="20"/>
                  </a:cubicBezTo>
                  <a:cubicBezTo>
                    <a:pt x="22" y="20"/>
                    <a:pt x="21" y="18"/>
                    <a:pt x="21" y="1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8" name="îŝlïďè"/>
            <p:cNvSpPr/>
            <p:nvPr/>
          </p:nvSpPr>
          <p:spPr bwMode="auto">
            <a:xfrm>
              <a:off x="6713538" y="2932113"/>
              <a:ext cx="52388" cy="53975"/>
            </a:xfrm>
            <a:custGeom>
              <a:avLst/>
              <a:gdLst>
                <a:gd name="T0" fmla="*/ 15 w 16"/>
                <a:gd name="T1" fmla="*/ 12 h 16"/>
                <a:gd name="T2" fmla="*/ 12 w 16"/>
                <a:gd name="T3" fmla="*/ 8 h 16"/>
                <a:gd name="T4" fmla="*/ 15 w 16"/>
                <a:gd name="T5" fmla="*/ 3 h 16"/>
                <a:gd name="T6" fmla="*/ 9 w 16"/>
                <a:gd name="T7" fmla="*/ 4 h 16"/>
                <a:gd name="T8" fmla="*/ 6 w 16"/>
                <a:gd name="T9" fmla="*/ 1 h 16"/>
                <a:gd name="T10" fmla="*/ 5 w 16"/>
                <a:gd name="T11" fmla="*/ 1 h 16"/>
                <a:gd name="T12" fmla="*/ 6 w 16"/>
                <a:gd name="T13" fmla="*/ 6 h 16"/>
                <a:gd name="T14" fmla="*/ 1 w 16"/>
                <a:gd name="T15" fmla="*/ 7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5 h 16"/>
                <a:gd name="T24" fmla="*/ 10 w 16"/>
                <a:gd name="T25" fmla="*/ 11 h 16"/>
                <a:gd name="T26" fmla="*/ 15 w 16"/>
                <a:gd name="T27" fmla="*/ 13 h 16"/>
                <a:gd name="T28" fmla="*/ 15 w 16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5" y="3"/>
                  </a:cubicBezTo>
                  <a:cubicBezTo>
                    <a:pt x="14" y="3"/>
                    <a:pt x="9" y="4"/>
                    <a:pt x="9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1"/>
                    <a:pt x="6" y="6"/>
                    <a:pt x="6" y="6"/>
                  </a:cubicBezTo>
                  <a:cubicBezTo>
                    <a:pt x="6" y="6"/>
                    <a:pt x="2" y="7"/>
                    <a:pt x="1" y="7"/>
                  </a:cubicBezTo>
                  <a:cubicBezTo>
                    <a:pt x="1" y="8"/>
                    <a:pt x="0" y="8"/>
                    <a:pt x="1" y="9"/>
                  </a:cubicBezTo>
                  <a:cubicBezTo>
                    <a:pt x="3" y="9"/>
                    <a:pt x="6" y="10"/>
                    <a:pt x="6" y="10"/>
                  </a:cubicBezTo>
                  <a:cubicBezTo>
                    <a:pt x="6" y="10"/>
                    <a:pt x="6" y="13"/>
                    <a:pt x="6" y="15"/>
                  </a:cubicBezTo>
                  <a:cubicBezTo>
                    <a:pt x="6" y="16"/>
                    <a:pt x="7" y="16"/>
                    <a:pt x="7" y="15"/>
                  </a:cubicBezTo>
                  <a:cubicBezTo>
                    <a:pt x="8" y="15"/>
                    <a:pt x="10" y="11"/>
                    <a:pt x="10" y="11"/>
                  </a:cubicBezTo>
                  <a:cubicBezTo>
                    <a:pt x="10" y="11"/>
                    <a:pt x="14" y="13"/>
                    <a:pt x="15" y="13"/>
                  </a:cubicBezTo>
                  <a:cubicBezTo>
                    <a:pt x="16" y="13"/>
                    <a:pt x="15" y="12"/>
                    <a:pt x="15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9" name="iṩ1iḋê"/>
            <p:cNvSpPr/>
            <p:nvPr/>
          </p:nvSpPr>
          <p:spPr bwMode="auto">
            <a:xfrm>
              <a:off x="5407026" y="2511425"/>
              <a:ext cx="49213" cy="52388"/>
            </a:xfrm>
            <a:custGeom>
              <a:avLst/>
              <a:gdLst>
                <a:gd name="T0" fmla="*/ 14 w 15"/>
                <a:gd name="T1" fmla="*/ 12 h 16"/>
                <a:gd name="T2" fmla="*/ 12 w 15"/>
                <a:gd name="T3" fmla="*/ 8 h 16"/>
                <a:gd name="T4" fmla="*/ 14 w 15"/>
                <a:gd name="T5" fmla="*/ 3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0 h 16"/>
                <a:gd name="T20" fmla="*/ 6 w 15"/>
                <a:gd name="T21" fmla="*/ 15 h 16"/>
                <a:gd name="T22" fmla="*/ 7 w 15"/>
                <a:gd name="T23" fmla="*/ 16 h 16"/>
                <a:gd name="T24" fmla="*/ 10 w 15"/>
                <a:gd name="T25" fmla="*/ 12 h 16"/>
                <a:gd name="T26" fmla="*/ 14 w 15"/>
                <a:gd name="T27" fmla="*/ 14 h 16"/>
                <a:gd name="T28" fmla="*/ 14 w 15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4" y="3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7"/>
                    <a:pt x="0" y="8"/>
                  </a:cubicBezTo>
                  <a:cubicBezTo>
                    <a:pt x="0" y="8"/>
                    <a:pt x="0" y="8"/>
                    <a:pt x="1" y="9"/>
                  </a:cubicBezTo>
                  <a:cubicBezTo>
                    <a:pt x="2" y="9"/>
                    <a:pt x="5" y="10"/>
                    <a:pt x="5" y="10"/>
                  </a:cubicBezTo>
                  <a:cubicBezTo>
                    <a:pt x="5" y="11"/>
                    <a:pt x="5" y="14"/>
                    <a:pt x="6" y="15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10" y="12"/>
                    <a:pt x="10" y="12"/>
                  </a:cubicBezTo>
                  <a:cubicBezTo>
                    <a:pt x="10" y="12"/>
                    <a:pt x="13" y="14"/>
                    <a:pt x="14" y="14"/>
                  </a:cubicBezTo>
                  <a:cubicBezTo>
                    <a:pt x="15" y="13"/>
                    <a:pt x="14" y="12"/>
                    <a:pt x="14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0" name="ï$ļíḓé"/>
            <p:cNvSpPr/>
            <p:nvPr/>
          </p:nvSpPr>
          <p:spPr bwMode="auto">
            <a:xfrm>
              <a:off x="5594351" y="3889375"/>
              <a:ext cx="49213" cy="52388"/>
            </a:xfrm>
            <a:custGeom>
              <a:avLst/>
              <a:gdLst>
                <a:gd name="T0" fmla="*/ 14 w 15"/>
                <a:gd name="T1" fmla="*/ 13 h 16"/>
                <a:gd name="T2" fmla="*/ 12 w 15"/>
                <a:gd name="T3" fmla="*/ 9 h 16"/>
                <a:gd name="T4" fmla="*/ 14 w 15"/>
                <a:gd name="T5" fmla="*/ 4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1 h 16"/>
                <a:gd name="T20" fmla="*/ 5 w 15"/>
                <a:gd name="T21" fmla="*/ 15 h 16"/>
                <a:gd name="T22" fmla="*/ 7 w 15"/>
                <a:gd name="T23" fmla="*/ 16 h 16"/>
                <a:gd name="T24" fmla="*/ 9 w 15"/>
                <a:gd name="T25" fmla="*/ 12 h 16"/>
                <a:gd name="T26" fmla="*/ 14 w 15"/>
                <a:gd name="T27" fmla="*/ 14 h 16"/>
                <a:gd name="T28" fmla="*/ 14 w 15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4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5" y="11"/>
                  </a:cubicBezTo>
                  <a:cubicBezTo>
                    <a:pt x="5" y="11"/>
                    <a:pt x="5" y="14"/>
                    <a:pt x="5" y="15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7" y="16"/>
                    <a:pt x="9" y="12"/>
                    <a:pt x="9" y="12"/>
                  </a:cubicBezTo>
                  <a:cubicBezTo>
                    <a:pt x="9" y="12"/>
                    <a:pt x="13" y="14"/>
                    <a:pt x="14" y="14"/>
                  </a:cubicBezTo>
                  <a:cubicBezTo>
                    <a:pt x="15" y="14"/>
                    <a:pt x="14" y="13"/>
                    <a:pt x="14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1" name="îṧľïḑé"/>
            <p:cNvSpPr/>
            <p:nvPr/>
          </p:nvSpPr>
          <p:spPr bwMode="auto">
            <a:xfrm>
              <a:off x="7037388" y="2619375"/>
              <a:ext cx="92075" cy="98425"/>
            </a:xfrm>
            <a:custGeom>
              <a:avLst/>
              <a:gdLst>
                <a:gd name="T0" fmla="*/ 27 w 28"/>
                <a:gd name="T1" fmla="*/ 22 h 30"/>
                <a:gd name="T2" fmla="*/ 22 w 28"/>
                <a:gd name="T3" fmla="*/ 15 h 30"/>
                <a:gd name="T4" fmla="*/ 27 w 28"/>
                <a:gd name="T5" fmla="*/ 6 h 30"/>
                <a:gd name="T6" fmla="*/ 17 w 28"/>
                <a:gd name="T7" fmla="*/ 9 h 30"/>
                <a:gd name="T8" fmla="*/ 12 w 28"/>
                <a:gd name="T9" fmla="*/ 2 h 30"/>
                <a:gd name="T10" fmla="*/ 9 w 28"/>
                <a:gd name="T11" fmla="*/ 2 h 30"/>
                <a:gd name="T12" fmla="*/ 10 w 28"/>
                <a:gd name="T13" fmla="*/ 11 h 30"/>
                <a:gd name="T14" fmla="*/ 1 w 28"/>
                <a:gd name="T15" fmla="*/ 15 h 30"/>
                <a:gd name="T16" fmla="*/ 2 w 28"/>
                <a:gd name="T17" fmla="*/ 17 h 30"/>
                <a:gd name="T18" fmla="*/ 10 w 28"/>
                <a:gd name="T19" fmla="*/ 19 h 30"/>
                <a:gd name="T20" fmla="*/ 10 w 28"/>
                <a:gd name="T21" fmla="*/ 28 h 30"/>
                <a:gd name="T22" fmla="*/ 12 w 28"/>
                <a:gd name="T23" fmla="*/ 29 h 30"/>
                <a:gd name="T24" fmla="*/ 18 w 28"/>
                <a:gd name="T25" fmla="*/ 22 h 30"/>
                <a:gd name="T26" fmla="*/ 26 w 28"/>
                <a:gd name="T27" fmla="*/ 24 h 30"/>
                <a:gd name="T28" fmla="*/ 27 w 28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7" y="6"/>
                  </a:cubicBezTo>
                  <a:cubicBezTo>
                    <a:pt x="26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9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2" y="14"/>
                    <a:pt x="1" y="15"/>
                  </a:cubicBezTo>
                  <a:cubicBezTo>
                    <a:pt x="0" y="15"/>
                    <a:pt x="0" y="16"/>
                    <a:pt x="2" y="17"/>
                  </a:cubicBezTo>
                  <a:cubicBezTo>
                    <a:pt x="4" y="18"/>
                    <a:pt x="9" y="19"/>
                    <a:pt x="10" y="19"/>
                  </a:cubicBezTo>
                  <a:cubicBezTo>
                    <a:pt x="10" y="20"/>
                    <a:pt x="10" y="25"/>
                    <a:pt x="10" y="28"/>
                  </a:cubicBezTo>
                  <a:cubicBezTo>
                    <a:pt x="10" y="30"/>
                    <a:pt x="11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6" y="24"/>
                  </a:cubicBezTo>
                  <a:cubicBezTo>
                    <a:pt x="28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2" name="ïṧľíḓê"/>
            <p:cNvSpPr/>
            <p:nvPr/>
          </p:nvSpPr>
          <p:spPr bwMode="auto">
            <a:xfrm>
              <a:off x="7410451" y="3417888"/>
              <a:ext cx="165100" cy="171450"/>
            </a:xfrm>
            <a:custGeom>
              <a:avLst/>
              <a:gdLst>
                <a:gd name="T0" fmla="*/ 47 w 50"/>
                <a:gd name="T1" fmla="*/ 38 h 52"/>
                <a:gd name="T2" fmla="*/ 39 w 50"/>
                <a:gd name="T3" fmla="*/ 26 h 52"/>
                <a:gd name="T4" fmla="*/ 48 w 50"/>
                <a:gd name="T5" fmla="*/ 10 h 52"/>
                <a:gd name="T6" fmla="*/ 30 w 50"/>
                <a:gd name="T7" fmla="*/ 15 h 52"/>
                <a:gd name="T8" fmla="*/ 21 w 50"/>
                <a:gd name="T9" fmla="*/ 3 h 52"/>
                <a:gd name="T10" fmla="*/ 16 w 50"/>
                <a:gd name="T11" fmla="*/ 3 h 52"/>
                <a:gd name="T12" fmla="*/ 17 w 50"/>
                <a:gd name="T13" fmla="*/ 19 h 52"/>
                <a:gd name="T14" fmla="*/ 2 w 50"/>
                <a:gd name="T15" fmla="*/ 26 h 52"/>
                <a:gd name="T16" fmla="*/ 3 w 50"/>
                <a:gd name="T17" fmla="*/ 29 h 52"/>
                <a:gd name="T18" fmla="*/ 18 w 50"/>
                <a:gd name="T19" fmla="*/ 33 h 52"/>
                <a:gd name="T20" fmla="*/ 17 w 50"/>
                <a:gd name="T21" fmla="*/ 49 h 52"/>
                <a:gd name="T22" fmla="*/ 21 w 50"/>
                <a:gd name="T23" fmla="*/ 50 h 52"/>
                <a:gd name="T24" fmla="*/ 31 w 50"/>
                <a:gd name="T25" fmla="*/ 37 h 52"/>
                <a:gd name="T26" fmla="*/ 46 w 50"/>
                <a:gd name="T27" fmla="*/ 42 h 52"/>
                <a:gd name="T28" fmla="*/ 47 w 50"/>
                <a:gd name="T29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2">
                  <a:moveTo>
                    <a:pt x="47" y="38"/>
                  </a:move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50" y="11"/>
                    <a:pt x="48" y="10"/>
                  </a:cubicBezTo>
                  <a:cubicBezTo>
                    <a:pt x="47" y="8"/>
                    <a:pt x="30" y="15"/>
                    <a:pt x="30" y="15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18" y="0"/>
                    <a:pt x="16" y="3"/>
                  </a:cubicBezTo>
                  <a:cubicBezTo>
                    <a:pt x="15" y="6"/>
                    <a:pt x="17" y="19"/>
                    <a:pt x="17" y="19"/>
                  </a:cubicBezTo>
                  <a:cubicBezTo>
                    <a:pt x="17" y="19"/>
                    <a:pt x="4" y="25"/>
                    <a:pt x="2" y="26"/>
                  </a:cubicBezTo>
                  <a:cubicBezTo>
                    <a:pt x="0" y="27"/>
                    <a:pt x="0" y="28"/>
                    <a:pt x="3" y="29"/>
                  </a:cubicBezTo>
                  <a:cubicBezTo>
                    <a:pt x="7" y="31"/>
                    <a:pt x="16" y="33"/>
                    <a:pt x="18" y="33"/>
                  </a:cubicBezTo>
                  <a:cubicBezTo>
                    <a:pt x="18" y="35"/>
                    <a:pt x="17" y="44"/>
                    <a:pt x="17" y="49"/>
                  </a:cubicBezTo>
                  <a:cubicBezTo>
                    <a:pt x="17" y="52"/>
                    <a:pt x="19" y="52"/>
                    <a:pt x="21" y="50"/>
                  </a:cubicBezTo>
                  <a:cubicBezTo>
                    <a:pt x="22" y="49"/>
                    <a:pt x="31" y="37"/>
                    <a:pt x="31" y="37"/>
                  </a:cubicBezTo>
                  <a:cubicBezTo>
                    <a:pt x="31" y="37"/>
                    <a:pt x="43" y="43"/>
                    <a:pt x="46" y="42"/>
                  </a:cubicBezTo>
                  <a:cubicBezTo>
                    <a:pt x="50" y="42"/>
                    <a:pt x="47" y="38"/>
                    <a:pt x="47" y="3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3" name="ïşļide"/>
            <p:cNvSpPr/>
            <p:nvPr/>
          </p:nvSpPr>
          <p:spPr bwMode="auto">
            <a:xfrm>
              <a:off x="6542088" y="2533650"/>
              <a:ext cx="112713" cy="115888"/>
            </a:xfrm>
            <a:custGeom>
              <a:avLst/>
              <a:gdLst>
                <a:gd name="T0" fmla="*/ 32 w 34"/>
                <a:gd name="T1" fmla="*/ 25 h 35"/>
                <a:gd name="T2" fmla="*/ 26 w 34"/>
                <a:gd name="T3" fmla="*/ 18 h 35"/>
                <a:gd name="T4" fmla="*/ 33 w 34"/>
                <a:gd name="T5" fmla="*/ 6 h 35"/>
                <a:gd name="T6" fmla="*/ 20 w 34"/>
                <a:gd name="T7" fmla="*/ 10 h 35"/>
                <a:gd name="T8" fmla="*/ 14 w 34"/>
                <a:gd name="T9" fmla="*/ 2 h 35"/>
                <a:gd name="T10" fmla="*/ 11 w 34"/>
                <a:gd name="T11" fmla="*/ 2 h 35"/>
                <a:gd name="T12" fmla="*/ 12 w 34"/>
                <a:gd name="T13" fmla="*/ 13 h 35"/>
                <a:gd name="T14" fmla="*/ 1 w 34"/>
                <a:gd name="T15" fmla="*/ 17 h 35"/>
                <a:gd name="T16" fmla="*/ 2 w 34"/>
                <a:gd name="T17" fmla="*/ 20 h 35"/>
                <a:gd name="T18" fmla="*/ 12 w 34"/>
                <a:gd name="T19" fmla="*/ 22 h 35"/>
                <a:gd name="T20" fmla="*/ 11 w 34"/>
                <a:gd name="T21" fmla="*/ 33 h 35"/>
                <a:gd name="T22" fmla="*/ 14 w 34"/>
                <a:gd name="T23" fmla="*/ 34 h 35"/>
                <a:gd name="T24" fmla="*/ 21 w 34"/>
                <a:gd name="T25" fmla="*/ 25 h 35"/>
                <a:gd name="T26" fmla="*/ 31 w 34"/>
                <a:gd name="T27" fmla="*/ 28 h 35"/>
                <a:gd name="T28" fmla="*/ 32 w 34"/>
                <a:gd name="T29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35">
                  <a:moveTo>
                    <a:pt x="32" y="25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34" y="8"/>
                    <a:pt x="33" y="6"/>
                  </a:cubicBezTo>
                  <a:cubicBezTo>
                    <a:pt x="32" y="5"/>
                    <a:pt x="20" y="10"/>
                    <a:pt x="20" y="1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2" y="0"/>
                    <a:pt x="11" y="2"/>
                  </a:cubicBezTo>
                  <a:cubicBezTo>
                    <a:pt x="10" y="4"/>
                    <a:pt x="12" y="13"/>
                    <a:pt x="12" y="13"/>
                  </a:cubicBezTo>
                  <a:cubicBezTo>
                    <a:pt x="12" y="13"/>
                    <a:pt x="2" y="17"/>
                    <a:pt x="1" y="17"/>
                  </a:cubicBezTo>
                  <a:cubicBezTo>
                    <a:pt x="0" y="18"/>
                    <a:pt x="0" y="19"/>
                    <a:pt x="2" y="20"/>
                  </a:cubicBezTo>
                  <a:cubicBezTo>
                    <a:pt x="5" y="21"/>
                    <a:pt x="11" y="22"/>
                    <a:pt x="12" y="22"/>
                  </a:cubicBezTo>
                  <a:cubicBezTo>
                    <a:pt x="12" y="23"/>
                    <a:pt x="11" y="30"/>
                    <a:pt x="11" y="33"/>
                  </a:cubicBezTo>
                  <a:cubicBezTo>
                    <a:pt x="11" y="35"/>
                    <a:pt x="13" y="35"/>
                    <a:pt x="14" y="34"/>
                  </a:cubicBezTo>
                  <a:cubicBezTo>
                    <a:pt x="15" y="33"/>
                    <a:pt x="21" y="25"/>
                    <a:pt x="21" y="25"/>
                  </a:cubicBezTo>
                  <a:cubicBezTo>
                    <a:pt x="21" y="25"/>
                    <a:pt x="29" y="29"/>
                    <a:pt x="31" y="28"/>
                  </a:cubicBezTo>
                  <a:cubicBezTo>
                    <a:pt x="33" y="28"/>
                    <a:pt x="32" y="25"/>
                    <a:pt x="32" y="25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4" name="ïšļídé"/>
            <p:cNvSpPr/>
            <p:nvPr/>
          </p:nvSpPr>
          <p:spPr bwMode="auto">
            <a:xfrm>
              <a:off x="4868863" y="3371850"/>
              <a:ext cx="88900" cy="92075"/>
            </a:xfrm>
            <a:custGeom>
              <a:avLst/>
              <a:gdLst>
                <a:gd name="T0" fmla="*/ 25 w 27"/>
                <a:gd name="T1" fmla="*/ 22 h 28"/>
                <a:gd name="T2" fmla="*/ 20 w 27"/>
                <a:gd name="T3" fmla="*/ 15 h 28"/>
                <a:gd name="T4" fmla="*/ 25 w 27"/>
                <a:gd name="T5" fmla="*/ 6 h 28"/>
                <a:gd name="T6" fmla="*/ 15 w 27"/>
                <a:gd name="T7" fmla="*/ 8 h 28"/>
                <a:gd name="T8" fmla="*/ 10 w 27"/>
                <a:gd name="T9" fmla="*/ 2 h 28"/>
                <a:gd name="T10" fmla="*/ 8 w 27"/>
                <a:gd name="T11" fmla="*/ 1 h 28"/>
                <a:gd name="T12" fmla="*/ 9 w 27"/>
                <a:gd name="T13" fmla="*/ 10 h 28"/>
                <a:gd name="T14" fmla="*/ 1 w 27"/>
                <a:gd name="T15" fmla="*/ 13 h 28"/>
                <a:gd name="T16" fmla="*/ 1 w 27"/>
                <a:gd name="T17" fmla="*/ 15 h 28"/>
                <a:gd name="T18" fmla="*/ 9 w 27"/>
                <a:gd name="T19" fmla="*/ 18 h 28"/>
                <a:gd name="T20" fmla="*/ 10 w 27"/>
                <a:gd name="T21" fmla="*/ 26 h 28"/>
                <a:gd name="T22" fmla="*/ 11 w 27"/>
                <a:gd name="T23" fmla="*/ 27 h 28"/>
                <a:gd name="T24" fmla="*/ 17 w 27"/>
                <a:gd name="T25" fmla="*/ 21 h 28"/>
                <a:gd name="T26" fmla="*/ 25 w 27"/>
                <a:gd name="T27" fmla="*/ 24 h 28"/>
                <a:gd name="T28" fmla="*/ 25 w 27"/>
                <a:gd name="T2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28">
                  <a:moveTo>
                    <a:pt x="25" y="22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6" y="7"/>
                    <a:pt x="25" y="6"/>
                  </a:cubicBezTo>
                  <a:cubicBezTo>
                    <a:pt x="24" y="5"/>
                    <a:pt x="15" y="8"/>
                    <a:pt x="15" y="8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8" y="0"/>
                    <a:pt x="8" y="1"/>
                  </a:cubicBezTo>
                  <a:cubicBezTo>
                    <a:pt x="7" y="3"/>
                    <a:pt x="9" y="10"/>
                    <a:pt x="9" y="10"/>
                  </a:cubicBezTo>
                  <a:cubicBezTo>
                    <a:pt x="9" y="10"/>
                    <a:pt x="2" y="13"/>
                    <a:pt x="1" y="13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3" y="16"/>
                    <a:pt x="8" y="18"/>
                    <a:pt x="9" y="18"/>
                  </a:cubicBezTo>
                  <a:cubicBezTo>
                    <a:pt x="9" y="19"/>
                    <a:pt x="9" y="24"/>
                    <a:pt x="10" y="26"/>
                  </a:cubicBezTo>
                  <a:cubicBezTo>
                    <a:pt x="10" y="28"/>
                    <a:pt x="11" y="28"/>
                    <a:pt x="11" y="27"/>
                  </a:cubicBezTo>
                  <a:cubicBezTo>
                    <a:pt x="12" y="27"/>
                    <a:pt x="17" y="21"/>
                    <a:pt x="17" y="21"/>
                  </a:cubicBezTo>
                  <a:cubicBezTo>
                    <a:pt x="17" y="21"/>
                    <a:pt x="23" y="24"/>
                    <a:pt x="25" y="24"/>
                  </a:cubicBezTo>
                  <a:cubicBezTo>
                    <a:pt x="27" y="24"/>
                    <a:pt x="25" y="22"/>
                    <a:pt x="25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5" name="iSlîḋê"/>
            <p:cNvSpPr/>
            <p:nvPr/>
          </p:nvSpPr>
          <p:spPr bwMode="auto">
            <a:xfrm>
              <a:off x="6199188" y="4465638"/>
              <a:ext cx="65088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6" name="îṣḻíḑe"/>
            <p:cNvSpPr/>
            <p:nvPr/>
          </p:nvSpPr>
          <p:spPr bwMode="auto">
            <a:xfrm>
              <a:off x="4997451" y="3763963"/>
              <a:ext cx="1208088" cy="1065213"/>
            </a:xfrm>
            <a:custGeom>
              <a:avLst/>
              <a:gdLst>
                <a:gd name="T0" fmla="*/ 298 w 366"/>
                <a:gd name="T1" fmla="*/ 160 h 323"/>
                <a:gd name="T2" fmla="*/ 256 w 366"/>
                <a:gd name="T3" fmla="*/ 166 h 323"/>
                <a:gd name="T4" fmla="*/ 223 w 366"/>
                <a:gd name="T5" fmla="*/ 175 h 323"/>
                <a:gd name="T6" fmla="*/ 178 w 366"/>
                <a:gd name="T7" fmla="*/ 165 h 323"/>
                <a:gd name="T8" fmla="*/ 149 w 366"/>
                <a:gd name="T9" fmla="*/ 175 h 323"/>
                <a:gd name="T10" fmla="*/ 153 w 366"/>
                <a:gd name="T11" fmla="*/ 198 h 323"/>
                <a:gd name="T12" fmla="*/ 98 w 366"/>
                <a:gd name="T13" fmla="*/ 158 h 323"/>
                <a:gd name="T14" fmla="*/ 87 w 366"/>
                <a:gd name="T15" fmla="*/ 153 h 323"/>
                <a:gd name="T16" fmla="*/ 114 w 366"/>
                <a:gd name="T17" fmla="*/ 137 h 323"/>
                <a:gd name="T18" fmla="*/ 86 w 366"/>
                <a:gd name="T19" fmla="*/ 122 h 323"/>
                <a:gd name="T20" fmla="*/ 117 w 366"/>
                <a:gd name="T21" fmla="*/ 75 h 323"/>
                <a:gd name="T22" fmla="*/ 130 w 366"/>
                <a:gd name="T23" fmla="*/ 63 h 323"/>
                <a:gd name="T24" fmla="*/ 153 w 366"/>
                <a:gd name="T25" fmla="*/ 56 h 323"/>
                <a:gd name="T26" fmla="*/ 147 w 366"/>
                <a:gd name="T27" fmla="*/ 34 h 323"/>
                <a:gd name="T28" fmla="*/ 79 w 366"/>
                <a:gd name="T29" fmla="*/ 34 h 323"/>
                <a:gd name="T30" fmla="*/ 77 w 366"/>
                <a:gd name="T31" fmla="*/ 35 h 323"/>
                <a:gd name="T32" fmla="*/ 53 w 366"/>
                <a:gd name="T33" fmla="*/ 108 h 323"/>
                <a:gd name="T34" fmla="*/ 18 w 366"/>
                <a:gd name="T35" fmla="*/ 129 h 323"/>
                <a:gd name="T36" fmla="*/ 18 w 366"/>
                <a:gd name="T37" fmla="*/ 165 h 323"/>
                <a:gd name="T38" fmla="*/ 21 w 366"/>
                <a:gd name="T39" fmla="*/ 176 h 323"/>
                <a:gd name="T40" fmla="*/ 31 w 366"/>
                <a:gd name="T41" fmla="*/ 222 h 323"/>
                <a:gd name="T42" fmla="*/ 58 w 366"/>
                <a:gd name="T43" fmla="*/ 234 h 323"/>
                <a:gd name="T44" fmla="*/ 134 w 366"/>
                <a:gd name="T45" fmla="*/ 239 h 323"/>
                <a:gd name="T46" fmla="*/ 164 w 366"/>
                <a:gd name="T47" fmla="*/ 231 h 323"/>
                <a:gd name="T48" fmla="*/ 234 w 366"/>
                <a:gd name="T49" fmla="*/ 206 h 323"/>
                <a:gd name="T50" fmla="*/ 265 w 366"/>
                <a:gd name="T51" fmla="*/ 190 h 323"/>
                <a:gd name="T52" fmla="*/ 280 w 366"/>
                <a:gd name="T53" fmla="*/ 193 h 323"/>
                <a:gd name="T54" fmla="*/ 296 w 366"/>
                <a:gd name="T55" fmla="*/ 229 h 323"/>
                <a:gd name="T56" fmla="*/ 260 w 366"/>
                <a:gd name="T57" fmla="*/ 245 h 323"/>
                <a:gd name="T58" fmla="*/ 236 w 366"/>
                <a:gd name="T59" fmla="*/ 300 h 323"/>
                <a:gd name="T60" fmla="*/ 344 w 366"/>
                <a:gd name="T61" fmla="*/ 291 h 323"/>
                <a:gd name="T62" fmla="*/ 359 w 366"/>
                <a:gd name="T63" fmla="*/ 242 h 323"/>
                <a:gd name="T64" fmla="*/ 366 w 366"/>
                <a:gd name="T65" fmla="*/ 19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6" h="323">
                  <a:moveTo>
                    <a:pt x="323" y="152"/>
                  </a:moveTo>
                  <a:cubicBezTo>
                    <a:pt x="313" y="152"/>
                    <a:pt x="305" y="155"/>
                    <a:pt x="298" y="160"/>
                  </a:cubicBezTo>
                  <a:cubicBezTo>
                    <a:pt x="294" y="153"/>
                    <a:pt x="286" y="148"/>
                    <a:pt x="278" y="148"/>
                  </a:cubicBezTo>
                  <a:cubicBezTo>
                    <a:pt x="267" y="148"/>
                    <a:pt x="258" y="156"/>
                    <a:pt x="256" y="166"/>
                  </a:cubicBezTo>
                  <a:cubicBezTo>
                    <a:pt x="252" y="164"/>
                    <a:pt x="248" y="162"/>
                    <a:pt x="243" y="162"/>
                  </a:cubicBezTo>
                  <a:cubicBezTo>
                    <a:pt x="234" y="162"/>
                    <a:pt x="227" y="167"/>
                    <a:pt x="223" y="175"/>
                  </a:cubicBezTo>
                  <a:cubicBezTo>
                    <a:pt x="215" y="167"/>
                    <a:pt x="205" y="162"/>
                    <a:pt x="194" y="162"/>
                  </a:cubicBezTo>
                  <a:cubicBezTo>
                    <a:pt x="188" y="162"/>
                    <a:pt x="183" y="163"/>
                    <a:pt x="178" y="165"/>
                  </a:cubicBezTo>
                  <a:cubicBezTo>
                    <a:pt x="175" y="162"/>
                    <a:pt x="170" y="159"/>
                    <a:pt x="165" y="159"/>
                  </a:cubicBezTo>
                  <a:cubicBezTo>
                    <a:pt x="156" y="159"/>
                    <a:pt x="149" y="166"/>
                    <a:pt x="149" y="175"/>
                  </a:cubicBezTo>
                  <a:cubicBezTo>
                    <a:pt x="149" y="180"/>
                    <a:pt x="152" y="185"/>
                    <a:pt x="156" y="188"/>
                  </a:cubicBezTo>
                  <a:cubicBezTo>
                    <a:pt x="154" y="191"/>
                    <a:pt x="154" y="194"/>
                    <a:pt x="153" y="198"/>
                  </a:cubicBezTo>
                  <a:cubicBezTo>
                    <a:pt x="151" y="197"/>
                    <a:pt x="148" y="196"/>
                    <a:pt x="146" y="196"/>
                  </a:cubicBezTo>
                  <a:cubicBezTo>
                    <a:pt x="141" y="174"/>
                    <a:pt x="121" y="158"/>
                    <a:pt x="98" y="158"/>
                  </a:cubicBezTo>
                  <a:cubicBezTo>
                    <a:pt x="92" y="158"/>
                    <a:pt x="86" y="159"/>
                    <a:pt x="80" y="161"/>
                  </a:cubicBezTo>
                  <a:cubicBezTo>
                    <a:pt x="83" y="159"/>
                    <a:pt x="86" y="156"/>
                    <a:pt x="87" y="153"/>
                  </a:cubicBezTo>
                  <a:cubicBezTo>
                    <a:pt x="90" y="154"/>
                    <a:pt x="93" y="155"/>
                    <a:pt x="96" y="155"/>
                  </a:cubicBezTo>
                  <a:cubicBezTo>
                    <a:pt x="106" y="155"/>
                    <a:pt x="114" y="147"/>
                    <a:pt x="114" y="137"/>
                  </a:cubicBezTo>
                  <a:cubicBezTo>
                    <a:pt x="114" y="127"/>
                    <a:pt x="106" y="119"/>
                    <a:pt x="96" y="119"/>
                  </a:cubicBezTo>
                  <a:cubicBezTo>
                    <a:pt x="93" y="119"/>
                    <a:pt x="89" y="120"/>
                    <a:pt x="86" y="122"/>
                  </a:cubicBezTo>
                  <a:cubicBezTo>
                    <a:pt x="85" y="119"/>
                    <a:pt x="83" y="118"/>
                    <a:pt x="82" y="116"/>
                  </a:cubicBezTo>
                  <a:cubicBezTo>
                    <a:pt x="102" y="113"/>
                    <a:pt x="117" y="96"/>
                    <a:pt x="117" y="75"/>
                  </a:cubicBezTo>
                  <a:cubicBezTo>
                    <a:pt x="117" y="73"/>
                    <a:pt x="117" y="70"/>
                    <a:pt x="117" y="67"/>
                  </a:cubicBezTo>
                  <a:cubicBezTo>
                    <a:pt x="122" y="67"/>
                    <a:pt x="126" y="65"/>
                    <a:pt x="130" y="63"/>
                  </a:cubicBezTo>
                  <a:cubicBezTo>
                    <a:pt x="132" y="66"/>
                    <a:pt x="136" y="69"/>
                    <a:pt x="141" y="69"/>
                  </a:cubicBezTo>
                  <a:cubicBezTo>
                    <a:pt x="148" y="69"/>
                    <a:pt x="153" y="63"/>
                    <a:pt x="153" y="56"/>
                  </a:cubicBezTo>
                  <a:cubicBezTo>
                    <a:pt x="153" y="51"/>
                    <a:pt x="150" y="46"/>
                    <a:pt x="145" y="44"/>
                  </a:cubicBezTo>
                  <a:cubicBezTo>
                    <a:pt x="146" y="41"/>
                    <a:pt x="147" y="37"/>
                    <a:pt x="147" y="34"/>
                  </a:cubicBezTo>
                  <a:cubicBezTo>
                    <a:pt x="147" y="15"/>
                    <a:pt x="131" y="0"/>
                    <a:pt x="113" y="0"/>
                  </a:cubicBezTo>
                  <a:cubicBezTo>
                    <a:pt x="94" y="0"/>
                    <a:pt x="79" y="15"/>
                    <a:pt x="79" y="34"/>
                  </a:cubicBezTo>
                  <a:cubicBezTo>
                    <a:pt x="79" y="34"/>
                    <a:pt x="79" y="34"/>
                    <a:pt x="79" y="35"/>
                  </a:cubicBezTo>
                  <a:cubicBezTo>
                    <a:pt x="78" y="35"/>
                    <a:pt x="77" y="35"/>
                    <a:pt x="77" y="35"/>
                  </a:cubicBezTo>
                  <a:cubicBezTo>
                    <a:pt x="54" y="35"/>
                    <a:pt x="36" y="53"/>
                    <a:pt x="36" y="75"/>
                  </a:cubicBezTo>
                  <a:cubicBezTo>
                    <a:pt x="36" y="89"/>
                    <a:pt x="43" y="101"/>
                    <a:pt x="53" y="108"/>
                  </a:cubicBezTo>
                  <a:cubicBezTo>
                    <a:pt x="41" y="111"/>
                    <a:pt x="32" y="121"/>
                    <a:pt x="30" y="133"/>
                  </a:cubicBezTo>
                  <a:cubicBezTo>
                    <a:pt x="27" y="130"/>
                    <a:pt x="23" y="129"/>
                    <a:pt x="18" y="129"/>
                  </a:cubicBezTo>
                  <a:cubicBezTo>
                    <a:pt x="8" y="129"/>
                    <a:pt x="0" y="137"/>
                    <a:pt x="0" y="147"/>
                  </a:cubicBezTo>
                  <a:cubicBezTo>
                    <a:pt x="0" y="157"/>
                    <a:pt x="8" y="165"/>
                    <a:pt x="18" y="165"/>
                  </a:cubicBezTo>
                  <a:cubicBezTo>
                    <a:pt x="20" y="165"/>
                    <a:pt x="22" y="165"/>
                    <a:pt x="23" y="164"/>
                  </a:cubicBezTo>
                  <a:cubicBezTo>
                    <a:pt x="22" y="168"/>
                    <a:pt x="21" y="172"/>
                    <a:pt x="21" y="176"/>
                  </a:cubicBezTo>
                  <a:cubicBezTo>
                    <a:pt x="21" y="191"/>
                    <a:pt x="32" y="203"/>
                    <a:pt x="46" y="206"/>
                  </a:cubicBezTo>
                  <a:cubicBezTo>
                    <a:pt x="38" y="207"/>
                    <a:pt x="31" y="213"/>
                    <a:pt x="31" y="222"/>
                  </a:cubicBezTo>
                  <a:cubicBezTo>
                    <a:pt x="31" y="231"/>
                    <a:pt x="39" y="238"/>
                    <a:pt x="47" y="238"/>
                  </a:cubicBezTo>
                  <a:cubicBezTo>
                    <a:pt x="51" y="238"/>
                    <a:pt x="55" y="236"/>
                    <a:pt x="58" y="234"/>
                  </a:cubicBezTo>
                  <a:cubicBezTo>
                    <a:pt x="67" y="247"/>
                    <a:pt x="81" y="255"/>
                    <a:pt x="98" y="255"/>
                  </a:cubicBezTo>
                  <a:cubicBezTo>
                    <a:pt x="113" y="255"/>
                    <a:pt x="126" y="249"/>
                    <a:pt x="134" y="239"/>
                  </a:cubicBezTo>
                  <a:cubicBezTo>
                    <a:pt x="138" y="240"/>
                    <a:pt x="141" y="241"/>
                    <a:pt x="145" y="241"/>
                  </a:cubicBezTo>
                  <a:cubicBezTo>
                    <a:pt x="153" y="241"/>
                    <a:pt x="160" y="237"/>
                    <a:pt x="164" y="231"/>
                  </a:cubicBezTo>
                  <a:cubicBezTo>
                    <a:pt x="171" y="239"/>
                    <a:pt x="182" y="244"/>
                    <a:pt x="194" y="244"/>
                  </a:cubicBezTo>
                  <a:cubicBezTo>
                    <a:pt x="215" y="244"/>
                    <a:pt x="233" y="227"/>
                    <a:pt x="234" y="206"/>
                  </a:cubicBezTo>
                  <a:cubicBezTo>
                    <a:pt x="237" y="207"/>
                    <a:pt x="240" y="207"/>
                    <a:pt x="243" y="207"/>
                  </a:cubicBezTo>
                  <a:cubicBezTo>
                    <a:pt x="254" y="207"/>
                    <a:pt x="263" y="200"/>
                    <a:pt x="265" y="190"/>
                  </a:cubicBezTo>
                  <a:cubicBezTo>
                    <a:pt x="269" y="192"/>
                    <a:pt x="273" y="194"/>
                    <a:pt x="278" y="194"/>
                  </a:cubicBezTo>
                  <a:cubicBezTo>
                    <a:pt x="278" y="194"/>
                    <a:pt x="279" y="194"/>
                    <a:pt x="280" y="193"/>
                  </a:cubicBezTo>
                  <a:cubicBezTo>
                    <a:pt x="280" y="194"/>
                    <a:pt x="280" y="195"/>
                    <a:pt x="280" y="195"/>
                  </a:cubicBezTo>
                  <a:cubicBezTo>
                    <a:pt x="280" y="209"/>
                    <a:pt x="286" y="221"/>
                    <a:pt x="296" y="229"/>
                  </a:cubicBezTo>
                  <a:cubicBezTo>
                    <a:pt x="294" y="229"/>
                    <a:pt x="291" y="228"/>
                    <a:pt x="288" y="228"/>
                  </a:cubicBezTo>
                  <a:cubicBezTo>
                    <a:pt x="276" y="228"/>
                    <a:pt x="266" y="235"/>
                    <a:pt x="260" y="245"/>
                  </a:cubicBezTo>
                  <a:cubicBezTo>
                    <a:pt x="245" y="255"/>
                    <a:pt x="235" y="272"/>
                    <a:pt x="235" y="291"/>
                  </a:cubicBezTo>
                  <a:cubicBezTo>
                    <a:pt x="235" y="294"/>
                    <a:pt x="235" y="297"/>
                    <a:pt x="236" y="300"/>
                  </a:cubicBezTo>
                  <a:cubicBezTo>
                    <a:pt x="263" y="300"/>
                    <a:pt x="302" y="305"/>
                    <a:pt x="334" y="323"/>
                  </a:cubicBezTo>
                  <a:cubicBezTo>
                    <a:pt x="340" y="314"/>
                    <a:pt x="344" y="303"/>
                    <a:pt x="344" y="291"/>
                  </a:cubicBezTo>
                  <a:cubicBezTo>
                    <a:pt x="344" y="283"/>
                    <a:pt x="342" y="275"/>
                    <a:pt x="338" y="268"/>
                  </a:cubicBezTo>
                  <a:cubicBezTo>
                    <a:pt x="350" y="265"/>
                    <a:pt x="359" y="255"/>
                    <a:pt x="359" y="242"/>
                  </a:cubicBezTo>
                  <a:cubicBezTo>
                    <a:pt x="359" y="236"/>
                    <a:pt x="357" y="230"/>
                    <a:pt x="354" y="226"/>
                  </a:cubicBezTo>
                  <a:cubicBezTo>
                    <a:pt x="362" y="218"/>
                    <a:pt x="366" y="207"/>
                    <a:pt x="366" y="195"/>
                  </a:cubicBezTo>
                  <a:cubicBezTo>
                    <a:pt x="366" y="171"/>
                    <a:pt x="347" y="152"/>
                    <a:pt x="323" y="152"/>
                  </a:cubicBezTo>
                  <a:close/>
                </a:path>
              </a:pathLst>
            </a:custGeom>
            <a:solidFill>
              <a:srgbClr val="EAF7F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17" name="ïš1îďe"/>
            <p:cNvSpPr/>
            <p:nvPr/>
          </p:nvSpPr>
          <p:spPr bwMode="auto">
            <a:xfrm>
              <a:off x="4838701" y="4076700"/>
              <a:ext cx="122238" cy="122238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8" name="ïṣļiḍè"/>
            <p:cNvSpPr/>
            <p:nvPr/>
          </p:nvSpPr>
          <p:spPr bwMode="auto">
            <a:xfrm>
              <a:off x="5095876" y="3678238"/>
              <a:ext cx="115888" cy="1143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9" name="íṥlíḓê"/>
            <p:cNvSpPr/>
            <p:nvPr/>
          </p:nvSpPr>
          <p:spPr bwMode="auto">
            <a:xfrm>
              <a:off x="5245101" y="3552825"/>
              <a:ext cx="165100" cy="1651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0" name="ï$ḷïḓé"/>
            <p:cNvSpPr/>
            <p:nvPr/>
          </p:nvSpPr>
          <p:spPr bwMode="auto">
            <a:xfrm>
              <a:off x="5481638" y="3667125"/>
              <a:ext cx="82550" cy="8255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26" name="矩形 225"/>
          <p:cNvSpPr/>
          <p:nvPr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/>
          <p:cNvSpPr/>
          <p:nvPr/>
        </p:nvSpPr>
        <p:spPr>
          <a:xfrm>
            <a:off x="-261739" y="1453838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矩形 86"/>
          <p:cNvSpPr/>
          <p:nvPr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灯片编号占位符 5"/>
          <p:cNvSpPr txBox="1"/>
          <p:nvPr/>
        </p:nvSpPr>
        <p:spPr>
          <a:xfrm>
            <a:off x="8607425" y="63436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456565" y="1297305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29740" y="374293"/>
            <a:ext cx="310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提出问题</a:t>
            </a:r>
            <a:endParaRPr lang="en-US" altLang="zh-CN" sz="54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9355" y="1136084"/>
            <a:ext cx="6043295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  <a:latin typeface="Gotham" panose="02000604030000020004"/>
                <a:cs typeface="Times New Roman" panose="02020603050405020304" pitchFamily="18" charset="0"/>
              </a:rPr>
              <a:t>P</a:t>
            </a:r>
            <a:r>
              <a:rPr lang="en-US" altLang="zh-CN" sz="3600" dirty="0">
                <a:solidFill>
                  <a:srgbClr val="FF0000"/>
                </a:solidFill>
                <a:latin typeface="Gotham" panose="02000604030000020004"/>
                <a:cs typeface="Times New Roman" panose="02020603050405020304" pitchFamily="18" charset="0"/>
              </a:rPr>
              <a:t>roblem</a:t>
            </a:r>
            <a:r>
              <a:rPr lang="en-US" altLang="zh-CN" sz="3600" dirty="0">
                <a:latin typeface="Gotham" panose="02000604030000020004"/>
                <a:cs typeface="Times New Roman" panose="02020603050405020304" pitchFamily="18" charset="0"/>
              </a:rPr>
              <a:t> </a:t>
            </a:r>
            <a:r>
              <a:rPr lang="en-US" altLang="zh-CN" sz="4400" dirty="0">
                <a:latin typeface="Gotham" panose="02000604030000020004"/>
                <a:cs typeface="Times New Roman" panose="02020603050405020304" pitchFamily="18" charset="0"/>
              </a:rPr>
              <a:t>B</a:t>
            </a:r>
            <a:r>
              <a:rPr lang="en-US" altLang="zh-CN" sz="3600" dirty="0">
                <a:latin typeface="Gotham" panose="02000604030000020004"/>
                <a:cs typeface="Times New Roman" panose="02020603050405020304" pitchFamily="18" charset="0"/>
              </a:rPr>
              <a:t>ased </a:t>
            </a:r>
            <a:r>
              <a:rPr lang="en-US" altLang="zh-CN" sz="4400" dirty="0">
                <a:latin typeface="Gotham" panose="02000604030000020004"/>
                <a:cs typeface="Times New Roman" panose="02020603050405020304" pitchFamily="18" charset="0"/>
              </a:rPr>
              <a:t>L</a:t>
            </a:r>
            <a:r>
              <a:rPr lang="en-US" altLang="zh-CN" sz="3600" dirty="0">
                <a:latin typeface="Gotham" panose="02000604030000020004"/>
                <a:cs typeface="Times New Roman" panose="02020603050405020304" pitchFamily="18" charset="0"/>
              </a:rPr>
              <a:t>earning</a:t>
            </a:r>
            <a:endParaRPr lang="en-US" altLang="zh-CN" sz="3600" dirty="0">
              <a:latin typeface="Gotham" panose="02000604030000020004"/>
              <a:cs typeface="Times New Roman" panose="02020603050405020304" pitchFamily="18" charset="0"/>
            </a:endParaRPr>
          </a:p>
        </p:txBody>
      </p:sp>
      <p:grpSp>
        <p:nvGrpSpPr>
          <p:cNvPr id="62" name="df60c204-ca9b-4cf4-8aec-747a78a48c0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8023613" y="3604961"/>
            <a:ext cx="3697852" cy="2748214"/>
            <a:chOff x="3389313" y="1414463"/>
            <a:chExt cx="5421313" cy="4029076"/>
          </a:xfrm>
        </p:grpSpPr>
        <p:sp>
          <p:nvSpPr>
            <p:cNvPr id="63" name="işľíḑe"/>
            <p:cNvSpPr/>
            <p:nvPr/>
          </p:nvSpPr>
          <p:spPr bwMode="auto">
            <a:xfrm>
              <a:off x="3389313" y="4924426"/>
              <a:ext cx="5329238" cy="519113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ïṥlïde"/>
            <p:cNvSpPr/>
            <p:nvPr/>
          </p:nvSpPr>
          <p:spPr bwMode="auto">
            <a:xfrm>
              <a:off x="4005263" y="4957763"/>
              <a:ext cx="2511425" cy="377825"/>
            </a:xfrm>
            <a:custGeom>
              <a:avLst/>
              <a:gdLst>
                <a:gd name="T0" fmla="*/ 888 w 1776"/>
                <a:gd name="T1" fmla="*/ 0 h 268"/>
                <a:gd name="T2" fmla="*/ 586 w 1776"/>
                <a:gd name="T3" fmla="*/ 8 h 268"/>
                <a:gd name="T4" fmla="*/ 598 w 1776"/>
                <a:gd name="T5" fmla="*/ 29 h 268"/>
                <a:gd name="T6" fmla="*/ 446 w 1776"/>
                <a:gd name="T7" fmla="*/ 44 h 268"/>
                <a:gd name="T8" fmla="*/ 445 w 1776"/>
                <a:gd name="T9" fmla="*/ 44 h 268"/>
                <a:gd name="T10" fmla="*/ 310 w 1776"/>
                <a:gd name="T11" fmla="*/ 32 h 268"/>
                <a:gd name="T12" fmla="*/ 301 w 1776"/>
                <a:gd name="T13" fmla="*/ 33 h 268"/>
                <a:gd name="T14" fmla="*/ 325 w 1776"/>
                <a:gd name="T15" fmla="*/ 40 h 268"/>
                <a:gd name="T16" fmla="*/ 294 w 1776"/>
                <a:gd name="T17" fmla="*/ 34 h 268"/>
                <a:gd name="T18" fmla="*/ 0 w 1776"/>
                <a:gd name="T19" fmla="*/ 134 h 268"/>
                <a:gd name="T20" fmla="*/ 888 w 1776"/>
                <a:gd name="T21" fmla="*/ 268 h 268"/>
                <a:gd name="T22" fmla="*/ 1776 w 1776"/>
                <a:gd name="T23" fmla="*/ 134 h 268"/>
                <a:gd name="T24" fmla="*/ 1343 w 1776"/>
                <a:gd name="T25" fmla="*/ 19 h 268"/>
                <a:gd name="T26" fmla="*/ 1327 w 1776"/>
                <a:gd name="T27" fmla="*/ 29 h 268"/>
                <a:gd name="T28" fmla="*/ 1303 w 1776"/>
                <a:gd name="T29" fmla="*/ 50 h 268"/>
                <a:gd name="T30" fmla="*/ 1253 w 1776"/>
                <a:gd name="T31" fmla="*/ 12 h 268"/>
                <a:gd name="T32" fmla="*/ 888 w 1776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76" h="268">
                  <a:moveTo>
                    <a:pt x="888" y="0"/>
                  </a:moveTo>
                  <a:cubicBezTo>
                    <a:pt x="782" y="0"/>
                    <a:pt x="680" y="3"/>
                    <a:pt x="586" y="8"/>
                  </a:cubicBezTo>
                  <a:cubicBezTo>
                    <a:pt x="590" y="15"/>
                    <a:pt x="594" y="22"/>
                    <a:pt x="598" y="29"/>
                  </a:cubicBezTo>
                  <a:cubicBezTo>
                    <a:pt x="548" y="39"/>
                    <a:pt x="497" y="44"/>
                    <a:pt x="446" y="44"/>
                  </a:cubicBezTo>
                  <a:cubicBezTo>
                    <a:pt x="446" y="44"/>
                    <a:pt x="446" y="44"/>
                    <a:pt x="445" y="44"/>
                  </a:cubicBezTo>
                  <a:cubicBezTo>
                    <a:pt x="399" y="44"/>
                    <a:pt x="354" y="40"/>
                    <a:pt x="310" y="32"/>
                  </a:cubicBezTo>
                  <a:cubicBezTo>
                    <a:pt x="307" y="33"/>
                    <a:pt x="304" y="33"/>
                    <a:pt x="301" y="33"/>
                  </a:cubicBezTo>
                  <a:cubicBezTo>
                    <a:pt x="309" y="36"/>
                    <a:pt x="317" y="38"/>
                    <a:pt x="325" y="40"/>
                  </a:cubicBezTo>
                  <a:cubicBezTo>
                    <a:pt x="314" y="38"/>
                    <a:pt x="304" y="37"/>
                    <a:pt x="294" y="34"/>
                  </a:cubicBezTo>
                  <a:cubicBezTo>
                    <a:pt x="113" y="59"/>
                    <a:pt x="0" y="94"/>
                    <a:pt x="0" y="134"/>
                  </a:cubicBezTo>
                  <a:cubicBezTo>
                    <a:pt x="0" y="208"/>
                    <a:pt x="398" y="268"/>
                    <a:pt x="888" y="268"/>
                  </a:cubicBezTo>
                  <a:cubicBezTo>
                    <a:pt x="1378" y="268"/>
                    <a:pt x="1776" y="208"/>
                    <a:pt x="1776" y="134"/>
                  </a:cubicBezTo>
                  <a:cubicBezTo>
                    <a:pt x="1776" y="85"/>
                    <a:pt x="1602" y="42"/>
                    <a:pt x="1343" y="19"/>
                  </a:cubicBezTo>
                  <a:cubicBezTo>
                    <a:pt x="1338" y="23"/>
                    <a:pt x="1332" y="26"/>
                    <a:pt x="1327" y="29"/>
                  </a:cubicBezTo>
                  <a:cubicBezTo>
                    <a:pt x="1318" y="35"/>
                    <a:pt x="1308" y="40"/>
                    <a:pt x="1303" y="50"/>
                  </a:cubicBezTo>
                  <a:cubicBezTo>
                    <a:pt x="1284" y="42"/>
                    <a:pt x="1267" y="28"/>
                    <a:pt x="1253" y="12"/>
                  </a:cubicBezTo>
                  <a:cubicBezTo>
                    <a:pt x="1141" y="4"/>
                    <a:pt x="1018" y="0"/>
                    <a:pt x="888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íṩḷide"/>
            <p:cNvSpPr/>
            <p:nvPr/>
          </p:nvSpPr>
          <p:spPr bwMode="auto">
            <a:xfrm>
              <a:off x="3567113" y="2887663"/>
              <a:ext cx="1981200" cy="2132013"/>
            </a:xfrm>
            <a:custGeom>
              <a:avLst/>
              <a:gdLst>
                <a:gd name="T0" fmla="*/ 755 w 1401"/>
                <a:gd name="T1" fmla="*/ 0 h 1510"/>
                <a:gd name="T2" fmla="*/ 0 w 1401"/>
                <a:gd name="T3" fmla="*/ 755 h 1510"/>
                <a:gd name="T4" fmla="*/ 755 w 1401"/>
                <a:gd name="T5" fmla="*/ 1510 h 1510"/>
                <a:gd name="T6" fmla="*/ 908 w 1401"/>
                <a:gd name="T7" fmla="*/ 1495 h 1510"/>
                <a:gd name="T8" fmla="*/ 799 w 1401"/>
                <a:gd name="T9" fmla="*/ 1103 h 1510"/>
                <a:gd name="T10" fmla="*/ 1401 w 1401"/>
                <a:gd name="T11" fmla="*/ 363 h 1510"/>
                <a:gd name="T12" fmla="*/ 755 w 1401"/>
                <a:gd name="T13" fmla="*/ 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1" h="1510">
                  <a:moveTo>
                    <a:pt x="755" y="0"/>
                  </a:moveTo>
                  <a:cubicBezTo>
                    <a:pt x="338" y="0"/>
                    <a:pt x="0" y="338"/>
                    <a:pt x="0" y="755"/>
                  </a:cubicBezTo>
                  <a:cubicBezTo>
                    <a:pt x="0" y="1172"/>
                    <a:pt x="339" y="1510"/>
                    <a:pt x="755" y="1510"/>
                  </a:cubicBezTo>
                  <a:cubicBezTo>
                    <a:pt x="807" y="1510"/>
                    <a:pt x="858" y="1505"/>
                    <a:pt x="908" y="1495"/>
                  </a:cubicBezTo>
                  <a:cubicBezTo>
                    <a:pt x="837" y="1377"/>
                    <a:pt x="799" y="1241"/>
                    <a:pt x="799" y="1103"/>
                  </a:cubicBezTo>
                  <a:cubicBezTo>
                    <a:pt x="799" y="738"/>
                    <a:pt x="1057" y="434"/>
                    <a:pt x="1401" y="363"/>
                  </a:cubicBezTo>
                  <a:cubicBezTo>
                    <a:pt x="1264" y="138"/>
                    <a:pt x="1019" y="0"/>
                    <a:pt x="755" y="0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î$ḷídé"/>
            <p:cNvSpPr/>
            <p:nvPr/>
          </p:nvSpPr>
          <p:spPr bwMode="auto">
            <a:xfrm>
              <a:off x="3567113" y="3957638"/>
              <a:ext cx="788988" cy="1027113"/>
            </a:xfrm>
            <a:custGeom>
              <a:avLst/>
              <a:gdLst>
                <a:gd name="T0" fmla="*/ 0 w 558"/>
                <a:gd name="T1" fmla="*/ 0 h 727"/>
                <a:gd name="T2" fmla="*/ 0 w 558"/>
                <a:gd name="T3" fmla="*/ 3 h 727"/>
                <a:gd name="T4" fmla="*/ 543 w 558"/>
                <a:gd name="T5" fmla="*/ 727 h 727"/>
                <a:gd name="T6" fmla="*/ 558 w 558"/>
                <a:gd name="T7" fmla="*/ 726 h 727"/>
                <a:gd name="T8" fmla="*/ 0 w 558"/>
                <a:gd name="T9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8" h="727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346"/>
                    <a:pt x="229" y="636"/>
                    <a:pt x="543" y="727"/>
                  </a:cubicBezTo>
                  <a:cubicBezTo>
                    <a:pt x="548" y="727"/>
                    <a:pt x="553" y="727"/>
                    <a:pt x="558" y="726"/>
                  </a:cubicBezTo>
                  <a:cubicBezTo>
                    <a:pt x="238" y="639"/>
                    <a:pt x="2" y="347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isḷíḍè"/>
            <p:cNvSpPr/>
            <p:nvPr/>
          </p:nvSpPr>
          <p:spPr bwMode="auto">
            <a:xfrm>
              <a:off x="4335463" y="4983163"/>
              <a:ext cx="96838" cy="22225"/>
            </a:xfrm>
            <a:custGeom>
              <a:avLst/>
              <a:gdLst>
                <a:gd name="T0" fmla="*/ 15 w 68"/>
                <a:gd name="T1" fmla="*/ 0 h 16"/>
                <a:gd name="T2" fmla="*/ 0 w 68"/>
                <a:gd name="T3" fmla="*/ 1 h 16"/>
                <a:gd name="T4" fmla="*/ 61 w 68"/>
                <a:gd name="T5" fmla="*/ 16 h 16"/>
                <a:gd name="T6" fmla="*/ 68 w 68"/>
                <a:gd name="T7" fmla="*/ 15 h 16"/>
                <a:gd name="T8" fmla="*/ 44 w 68"/>
                <a:gd name="T9" fmla="*/ 7 h 16"/>
                <a:gd name="T10" fmla="*/ 15 w 6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6">
                  <a:moveTo>
                    <a:pt x="15" y="0"/>
                  </a:moveTo>
                  <a:cubicBezTo>
                    <a:pt x="10" y="1"/>
                    <a:pt x="5" y="1"/>
                    <a:pt x="0" y="1"/>
                  </a:cubicBezTo>
                  <a:cubicBezTo>
                    <a:pt x="20" y="7"/>
                    <a:pt x="40" y="12"/>
                    <a:pt x="61" y="16"/>
                  </a:cubicBezTo>
                  <a:cubicBezTo>
                    <a:pt x="63" y="16"/>
                    <a:pt x="66" y="16"/>
                    <a:pt x="68" y="15"/>
                  </a:cubicBezTo>
                  <a:cubicBezTo>
                    <a:pt x="60" y="13"/>
                    <a:pt x="52" y="10"/>
                    <a:pt x="44" y="7"/>
                  </a:cubicBezTo>
                  <a:cubicBezTo>
                    <a:pt x="34" y="5"/>
                    <a:pt x="24" y="3"/>
                    <a:pt x="15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íṡļîḓe"/>
            <p:cNvSpPr/>
            <p:nvPr/>
          </p:nvSpPr>
          <p:spPr bwMode="auto">
            <a:xfrm>
              <a:off x="4421188" y="5003801"/>
              <a:ext cx="44450" cy="11113"/>
            </a:xfrm>
            <a:custGeom>
              <a:avLst/>
              <a:gdLst>
                <a:gd name="T0" fmla="*/ 7 w 31"/>
                <a:gd name="T1" fmla="*/ 0 h 7"/>
                <a:gd name="T2" fmla="*/ 0 w 31"/>
                <a:gd name="T3" fmla="*/ 1 h 7"/>
                <a:gd name="T4" fmla="*/ 31 w 31"/>
                <a:gd name="T5" fmla="*/ 7 h 7"/>
                <a:gd name="T6" fmla="*/ 7 w 3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7">
                  <a:moveTo>
                    <a:pt x="7" y="0"/>
                  </a:moveTo>
                  <a:cubicBezTo>
                    <a:pt x="5" y="1"/>
                    <a:pt x="2" y="1"/>
                    <a:pt x="0" y="1"/>
                  </a:cubicBezTo>
                  <a:cubicBezTo>
                    <a:pt x="10" y="4"/>
                    <a:pt x="20" y="5"/>
                    <a:pt x="31" y="7"/>
                  </a:cubicBezTo>
                  <a:cubicBezTo>
                    <a:pt x="23" y="5"/>
                    <a:pt x="15" y="3"/>
                    <a:pt x="7" y="0"/>
                  </a:cubicBezTo>
                </a:path>
              </a:pathLst>
            </a:custGeom>
            <a:solidFill>
              <a:srgbClr val="33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ïŝ1iḓê"/>
            <p:cNvSpPr/>
            <p:nvPr/>
          </p:nvSpPr>
          <p:spPr bwMode="auto">
            <a:xfrm>
              <a:off x="3567113" y="2895601"/>
              <a:ext cx="1347788" cy="2097088"/>
            </a:xfrm>
            <a:custGeom>
              <a:avLst/>
              <a:gdLst>
                <a:gd name="T0" fmla="*/ 756 w 953"/>
                <a:gd name="T1" fmla="*/ 0 h 1485"/>
                <a:gd name="T2" fmla="*/ 755 w 953"/>
                <a:gd name="T3" fmla="*/ 0 h 1485"/>
                <a:gd name="T4" fmla="*/ 0 w 953"/>
                <a:gd name="T5" fmla="*/ 752 h 1485"/>
                <a:gd name="T6" fmla="*/ 558 w 953"/>
                <a:gd name="T7" fmla="*/ 1478 h 1485"/>
                <a:gd name="T8" fmla="*/ 587 w 953"/>
                <a:gd name="T9" fmla="*/ 1485 h 1485"/>
                <a:gd name="T10" fmla="*/ 77 w 953"/>
                <a:gd name="T11" fmla="*/ 771 h 1485"/>
                <a:gd name="T12" fmla="*/ 832 w 953"/>
                <a:gd name="T13" fmla="*/ 16 h 1485"/>
                <a:gd name="T14" fmla="*/ 953 w 953"/>
                <a:gd name="T15" fmla="*/ 26 h 1485"/>
                <a:gd name="T16" fmla="*/ 756 w 953"/>
                <a:gd name="T17" fmla="*/ 0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3" h="1485">
                  <a:moveTo>
                    <a:pt x="756" y="0"/>
                  </a:moveTo>
                  <a:cubicBezTo>
                    <a:pt x="756" y="0"/>
                    <a:pt x="756" y="0"/>
                    <a:pt x="755" y="0"/>
                  </a:cubicBezTo>
                  <a:cubicBezTo>
                    <a:pt x="339" y="0"/>
                    <a:pt x="2" y="336"/>
                    <a:pt x="0" y="752"/>
                  </a:cubicBezTo>
                  <a:cubicBezTo>
                    <a:pt x="2" y="1099"/>
                    <a:pt x="238" y="1391"/>
                    <a:pt x="558" y="1478"/>
                  </a:cubicBezTo>
                  <a:cubicBezTo>
                    <a:pt x="567" y="1481"/>
                    <a:pt x="577" y="1483"/>
                    <a:pt x="587" y="1485"/>
                  </a:cubicBezTo>
                  <a:cubicBezTo>
                    <a:pt x="283" y="1382"/>
                    <a:pt x="77" y="1095"/>
                    <a:pt x="77" y="771"/>
                  </a:cubicBezTo>
                  <a:cubicBezTo>
                    <a:pt x="77" y="354"/>
                    <a:pt x="415" y="16"/>
                    <a:pt x="832" y="16"/>
                  </a:cubicBezTo>
                  <a:cubicBezTo>
                    <a:pt x="872" y="16"/>
                    <a:pt x="913" y="19"/>
                    <a:pt x="953" y="26"/>
                  </a:cubicBezTo>
                  <a:cubicBezTo>
                    <a:pt x="889" y="8"/>
                    <a:pt x="823" y="0"/>
                    <a:pt x="756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ïṧlîḍe"/>
            <p:cNvSpPr/>
            <p:nvPr/>
          </p:nvSpPr>
          <p:spPr bwMode="auto">
            <a:xfrm>
              <a:off x="3921126" y="1414463"/>
              <a:ext cx="2136775" cy="1978025"/>
            </a:xfrm>
            <a:custGeom>
              <a:avLst/>
              <a:gdLst>
                <a:gd name="T0" fmla="*/ 1147 w 1511"/>
                <a:gd name="T1" fmla="*/ 1401 h 1401"/>
                <a:gd name="T2" fmla="*/ 1511 w 1511"/>
                <a:gd name="T3" fmla="*/ 755 h 1401"/>
                <a:gd name="T4" fmla="*/ 755 w 1511"/>
                <a:gd name="T5" fmla="*/ 0 h 1401"/>
                <a:gd name="T6" fmla="*/ 0 w 1511"/>
                <a:gd name="T7" fmla="*/ 755 h 1401"/>
                <a:gd name="T8" fmla="*/ 16 w 1511"/>
                <a:gd name="T9" fmla="*/ 908 h 1401"/>
                <a:gd name="T10" fmla="*/ 408 w 1511"/>
                <a:gd name="T11" fmla="*/ 799 h 1401"/>
                <a:gd name="T12" fmla="*/ 1147 w 1511"/>
                <a:gd name="T13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1" h="1401">
                  <a:moveTo>
                    <a:pt x="1147" y="1401"/>
                  </a:moveTo>
                  <a:cubicBezTo>
                    <a:pt x="1373" y="1264"/>
                    <a:pt x="1511" y="1019"/>
                    <a:pt x="1511" y="755"/>
                  </a:cubicBezTo>
                  <a:cubicBezTo>
                    <a:pt x="1511" y="338"/>
                    <a:pt x="1173" y="0"/>
                    <a:pt x="755" y="0"/>
                  </a:cubicBezTo>
                  <a:cubicBezTo>
                    <a:pt x="338" y="0"/>
                    <a:pt x="0" y="338"/>
                    <a:pt x="0" y="755"/>
                  </a:cubicBezTo>
                  <a:cubicBezTo>
                    <a:pt x="0" y="807"/>
                    <a:pt x="6" y="858"/>
                    <a:pt x="16" y="908"/>
                  </a:cubicBezTo>
                  <a:cubicBezTo>
                    <a:pt x="134" y="836"/>
                    <a:pt x="270" y="799"/>
                    <a:pt x="408" y="799"/>
                  </a:cubicBezTo>
                  <a:cubicBezTo>
                    <a:pt x="772" y="799"/>
                    <a:pt x="1077" y="1057"/>
                    <a:pt x="1147" y="1401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íşḻïḓè"/>
            <p:cNvSpPr/>
            <p:nvPr/>
          </p:nvSpPr>
          <p:spPr bwMode="auto">
            <a:xfrm>
              <a:off x="4989513" y="1414463"/>
              <a:ext cx="1068388" cy="1978025"/>
            </a:xfrm>
            <a:custGeom>
              <a:avLst/>
              <a:gdLst>
                <a:gd name="T0" fmla="*/ 0 w 755"/>
                <a:gd name="T1" fmla="*/ 0 h 1401"/>
                <a:gd name="T2" fmla="*/ 0 w 755"/>
                <a:gd name="T3" fmla="*/ 0 h 1401"/>
                <a:gd name="T4" fmla="*/ 755 w 755"/>
                <a:gd name="T5" fmla="*/ 755 h 1401"/>
                <a:gd name="T6" fmla="*/ 392 w 755"/>
                <a:gd name="T7" fmla="*/ 1401 h 1401"/>
                <a:gd name="T8" fmla="*/ 392 w 755"/>
                <a:gd name="T9" fmla="*/ 1401 h 1401"/>
                <a:gd name="T10" fmla="*/ 755 w 755"/>
                <a:gd name="T11" fmla="*/ 755 h 1401"/>
                <a:gd name="T12" fmla="*/ 0 w 755"/>
                <a:gd name="T13" fmla="*/ 0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5" h="140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7" y="0"/>
                    <a:pt x="755" y="338"/>
                    <a:pt x="755" y="755"/>
                  </a:cubicBezTo>
                  <a:cubicBezTo>
                    <a:pt x="755" y="1019"/>
                    <a:pt x="617" y="1264"/>
                    <a:pt x="392" y="1401"/>
                  </a:cubicBezTo>
                  <a:cubicBezTo>
                    <a:pt x="392" y="1401"/>
                    <a:pt x="392" y="1401"/>
                    <a:pt x="392" y="1401"/>
                  </a:cubicBezTo>
                  <a:cubicBezTo>
                    <a:pt x="617" y="1264"/>
                    <a:pt x="755" y="1019"/>
                    <a:pt x="755" y="755"/>
                  </a:cubicBezTo>
                  <a:cubicBezTo>
                    <a:pt x="755" y="338"/>
                    <a:pt x="417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íŝḻïdè"/>
            <p:cNvSpPr/>
            <p:nvPr/>
          </p:nvSpPr>
          <p:spPr bwMode="auto">
            <a:xfrm>
              <a:off x="5545138" y="3392488"/>
              <a:ext cx="1588" cy="1588"/>
            </a:xfrm>
            <a:prstGeom prst="ellipse">
              <a:avLst/>
            </a:pr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íṥ1ïḓê"/>
            <p:cNvSpPr/>
            <p:nvPr/>
          </p:nvSpPr>
          <p:spPr bwMode="auto">
            <a:xfrm>
              <a:off x="4943476" y="1414463"/>
              <a:ext cx="1114425" cy="1978025"/>
            </a:xfrm>
            <a:custGeom>
              <a:avLst/>
              <a:gdLst>
                <a:gd name="T0" fmla="*/ 33 w 788"/>
                <a:gd name="T1" fmla="*/ 0 h 1401"/>
                <a:gd name="T2" fmla="*/ 0 w 788"/>
                <a:gd name="T3" fmla="*/ 1 h 1401"/>
                <a:gd name="T4" fmla="*/ 722 w 788"/>
                <a:gd name="T5" fmla="*/ 755 h 1401"/>
                <a:gd name="T6" fmla="*/ 416 w 788"/>
                <a:gd name="T7" fmla="*/ 1363 h 1401"/>
                <a:gd name="T8" fmla="*/ 425 w 788"/>
                <a:gd name="T9" fmla="*/ 1401 h 1401"/>
                <a:gd name="T10" fmla="*/ 425 w 788"/>
                <a:gd name="T11" fmla="*/ 1401 h 1401"/>
                <a:gd name="T12" fmla="*/ 788 w 788"/>
                <a:gd name="T13" fmla="*/ 755 h 1401"/>
                <a:gd name="T14" fmla="*/ 33 w 788"/>
                <a:gd name="T15" fmla="*/ 0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8" h="1401">
                  <a:moveTo>
                    <a:pt x="33" y="0"/>
                  </a:moveTo>
                  <a:cubicBezTo>
                    <a:pt x="22" y="0"/>
                    <a:pt x="11" y="1"/>
                    <a:pt x="0" y="1"/>
                  </a:cubicBezTo>
                  <a:cubicBezTo>
                    <a:pt x="402" y="18"/>
                    <a:pt x="722" y="349"/>
                    <a:pt x="722" y="755"/>
                  </a:cubicBezTo>
                  <a:cubicBezTo>
                    <a:pt x="723" y="995"/>
                    <a:pt x="609" y="1221"/>
                    <a:pt x="416" y="1363"/>
                  </a:cubicBezTo>
                  <a:cubicBezTo>
                    <a:pt x="419" y="1375"/>
                    <a:pt x="422" y="1388"/>
                    <a:pt x="425" y="1401"/>
                  </a:cubicBezTo>
                  <a:cubicBezTo>
                    <a:pt x="425" y="1401"/>
                    <a:pt x="425" y="1401"/>
                    <a:pt x="425" y="1401"/>
                  </a:cubicBezTo>
                  <a:cubicBezTo>
                    <a:pt x="650" y="1264"/>
                    <a:pt x="788" y="1019"/>
                    <a:pt x="788" y="755"/>
                  </a:cubicBezTo>
                  <a:cubicBezTo>
                    <a:pt x="788" y="338"/>
                    <a:pt x="450" y="0"/>
                    <a:pt x="33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îṧḷîḍè"/>
            <p:cNvSpPr/>
            <p:nvPr/>
          </p:nvSpPr>
          <p:spPr bwMode="auto">
            <a:xfrm>
              <a:off x="5348288" y="3721101"/>
              <a:ext cx="169863" cy="230188"/>
            </a:xfrm>
            <a:custGeom>
              <a:avLst/>
              <a:gdLst>
                <a:gd name="T0" fmla="*/ 105 w 120"/>
                <a:gd name="T1" fmla="*/ 107 h 163"/>
                <a:gd name="T2" fmla="*/ 70 w 120"/>
                <a:gd name="T3" fmla="*/ 130 h 163"/>
                <a:gd name="T4" fmla="*/ 46 w 120"/>
                <a:gd name="T5" fmla="*/ 163 h 163"/>
                <a:gd name="T6" fmla="*/ 31 w 120"/>
                <a:gd name="T7" fmla="*/ 118 h 163"/>
                <a:gd name="T8" fmla="*/ 0 w 120"/>
                <a:gd name="T9" fmla="*/ 38 h 163"/>
                <a:gd name="T10" fmla="*/ 48 w 120"/>
                <a:gd name="T11" fmla="*/ 0 h 163"/>
                <a:gd name="T12" fmla="*/ 109 w 120"/>
                <a:gd name="T13" fmla="*/ 80 h 163"/>
                <a:gd name="T14" fmla="*/ 118 w 120"/>
                <a:gd name="T15" fmla="*/ 96 h 163"/>
                <a:gd name="T16" fmla="*/ 105 w 120"/>
                <a:gd name="T17" fmla="*/ 10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63">
                  <a:moveTo>
                    <a:pt x="105" y="107"/>
                  </a:moveTo>
                  <a:cubicBezTo>
                    <a:pt x="93" y="114"/>
                    <a:pt x="81" y="121"/>
                    <a:pt x="70" y="130"/>
                  </a:cubicBezTo>
                  <a:cubicBezTo>
                    <a:pt x="59" y="138"/>
                    <a:pt x="51" y="150"/>
                    <a:pt x="46" y="163"/>
                  </a:cubicBezTo>
                  <a:cubicBezTo>
                    <a:pt x="39" y="149"/>
                    <a:pt x="35" y="133"/>
                    <a:pt x="31" y="118"/>
                  </a:cubicBezTo>
                  <a:cubicBezTo>
                    <a:pt x="22" y="91"/>
                    <a:pt x="12" y="64"/>
                    <a:pt x="0" y="38"/>
                  </a:cubicBezTo>
                  <a:cubicBezTo>
                    <a:pt x="19" y="30"/>
                    <a:pt x="36" y="17"/>
                    <a:pt x="48" y="0"/>
                  </a:cubicBezTo>
                  <a:cubicBezTo>
                    <a:pt x="72" y="24"/>
                    <a:pt x="97" y="49"/>
                    <a:pt x="109" y="80"/>
                  </a:cubicBezTo>
                  <a:cubicBezTo>
                    <a:pt x="111" y="86"/>
                    <a:pt x="117" y="92"/>
                    <a:pt x="118" y="96"/>
                  </a:cubicBezTo>
                  <a:cubicBezTo>
                    <a:pt x="120" y="103"/>
                    <a:pt x="111" y="105"/>
                    <a:pt x="105" y="107"/>
                  </a:cubicBezTo>
                </a:path>
              </a:pathLst>
            </a:custGeom>
            <a:solidFill>
              <a:srgbClr val="FF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iṥľïḍè"/>
            <p:cNvSpPr/>
            <p:nvPr/>
          </p:nvSpPr>
          <p:spPr bwMode="auto">
            <a:xfrm>
              <a:off x="4560888" y="4613276"/>
              <a:ext cx="815975" cy="627063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íṣļîḓé"/>
            <p:cNvSpPr/>
            <p:nvPr/>
          </p:nvSpPr>
          <p:spPr bwMode="auto">
            <a:xfrm>
              <a:off x="5753101" y="4689476"/>
              <a:ext cx="168275" cy="125413"/>
            </a:xfrm>
            <a:custGeom>
              <a:avLst/>
              <a:gdLst>
                <a:gd name="T0" fmla="*/ 44 w 120"/>
                <a:gd name="T1" fmla="*/ 1 h 89"/>
                <a:gd name="T2" fmla="*/ 116 w 120"/>
                <a:gd name="T3" fmla="*/ 40 h 89"/>
                <a:gd name="T4" fmla="*/ 119 w 120"/>
                <a:gd name="T5" fmla="*/ 44 h 89"/>
                <a:gd name="T6" fmla="*/ 110 w 120"/>
                <a:gd name="T7" fmla="*/ 51 h 89"/>
                <a:gd name="T8" fmla="*/ 82 w 120"/>
                <a:gd name="T9" fmla="*/ 74 h 89"/>
                <a:gd name="T10" fmla="*/ 50 w 120"/>
                <a:gd name="T11" fmla="*/ 83 h 89"/>
                <a:gd name="T12" fmla="*/ 43 w 120"/>
                <a:gd name="T13" fmla="*/ 75 h 89"/>
                <a:gd name="T14" fmla="*/ 0 w 120"/>
                <a:gd name="T15" fmla="*/ 20 h 89"/>
                <a:gd name="T16" fmla="*/ 45 w 120"/>
                <a:gd name="T17" fmla="*/ 0 h 89"/>
                <a:gd name="T18" fmla="*/ 44 w 120"/>
                <a:gd name="T1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9">
                  <a:moveTo>
                    <a:pt x="44" y="1"/>
                  </a:moveTo>
                  <a:cubicBezTo>
                    <a:pt x="70" y="9"/>
                    <a:pt x="95" y="22"/>
                    <a:pt x="116" y="40"/>
                  </a:cubicBezTo>
                  <a:cubicBezTo>
                    <a:pt x="118" y="41"/>
                    <a:pt x="119" y="42"/>
                    <a:pt x="119" y="44"/>
                  </a:cubicBezTo>
                  <a:cubicBezTo>
                    <a:pt x="120" y="48"/>
                    <a:pt x="114" y="50"/>
                    <a:pt x="110" y="51"/>
                  </a:cubicBezTo>
                  <a:cubicBezTo>
                    <a:pt x="98" y="54"/>
                    <a:pt x="91" y="65"/>
                    <a:pt x="82" y="74"/>
                  </a:cubicBezTo>
                  <a:cubicBezTo>
                    <a:pt x="74" y="83"/>
                    <a:pt x="60" y="89"/>
                    <a:pt x="50" y="83"/>
                  </a:cubicBezTo>
                  <a:cubicBezTo>
                    <a:pt x="47" y="81"/>
                    <a:pt x="45" y="78"/>
                    <a:pt x="43" y="7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4" y="12"/>
                    <a:pt x="30" y="5"/>
                    <a:pt x="45" y="0"/>
                  </a:cubicBezTo>
                  <a:cubicBezTo>
                    <a:pt x="44" y="1"/>
                    <a:pt x="44" y="1"/>
                    <a:pt x="44" y="1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íṩļiḋe"/>
            <p:cNvSpPr/>
            <p:nvPr/>
          </p:nvSpPr>
          <p:spPr bwMode="auto">
            <a:xfrm>
              <a:off x="5781676" y="4689476"/>
              <a:ext cx="331788" cy="185738"/>
            </a:xfrm>
            <a:custGeom>
              <a:avLst/>
              <a:gdLst>
                <a:gd name="T0" fmla="*/ 100 w 234"/>
                <a:gd name="T1" fmla="*/ 13 h 132"/>
                <a:gd name="T2" fmla="*/ 114 w 234"/>
                <a:gd name="T3" fmla="*/ 33 h 132"/>
                <a:gd name="T4" fmla="*/ 126 w 234"/>
                <a:gd name="T5" fmla="*/ 41 h 132"/>
                <a:gd name="T6" fmla="*/ 159 w 234"/>
                <a:gd name="T7" fmla="*/ 59 h 132"/>
                <a:gd name="T8" fmla="*/ 175 w 234"/>
                <a:gd name="T9" fmla="*/ 67 h 132"/>
                <a:gd name="T10" fmla="*/ 194 w 234"/>
                <a:gd name="T11" fmla="*/ 71 h 132"/>
                <a:gd name="T12" fmla="*/ 220 w 234"/>
                <a:gd name="T13" fmla="*/ 79 h 132"/>
                <a:gd name="T14" fmla="*/ 234 w 234"/>
                <a:gd name="T15" fmla="*/ 93 h 132"/>
                <a:gd name="T16" fmla="*/ 230 w 234"/>
                <a:gd name="T17" fmla="*/ 102 h 132"/>
                <a:gd name="T18" fmla="*/ 173 w 234"/>
                <a:gd name="T19" fmla="*/ 124 h 132"/>
                <a:gd name="T20" fmla="*/ 40 w 234"/>
                <a:gd name="T21" fmla="*/ 122 h 132"/>
                <a:gd name="T22" fmla="*/ 16 w 234"/>
                <a:gd name="T23" fmla="*/ 112 h 132"/>
                <a:gd name="T24" fmla="*/ 5 w 234"/>
                <a:gd name="T25" fmla="*/ 65 h 132"/>
                <a:gd name="T26" fmla="*/ 15 w 234"/>
                <a:gd name="T27" fmla="*/ 49 h 132"/>
                <a:gd name="T28" fmla="*/ 32 w 234"/>
                <a:gd name="T29" fmla="*/ 46 h 132"/>
                <a:gd name="T30" fmla="*/ 39 w 234"/>
                <a:gd name="T31" fmla="*/ 46 h 132"/>
                <a:gd name="T32" fmla="*/ 63 w 234"/>
                <a:gd name="T33" fmla="*/ 39 h 132"/>
                <a:gd name="T34" fmla="*/ 75 w 234"/>
                <a:gd name="T35" fmla="*/ 28 h 132"/>
                <a:gd name="T36" fmla="*/ 71 w 234"/>
                <a:gd name="T37" fmla="*/ 12 h 132"/>
                <a:gd name="T38" fmla="*/ 100 w 234"/>
                <a:gd name="T39" fmla="*/ 1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32">
                  <a:moveTo>
                    <a:pt x="100" y="13"/>
                  </a:moveTo>
                  <a:cubicBezTo>
                    <a:pt x="106" y="18"/>
                    <a:pt x="108" y="27"/>
                    <a:pt x="114" y="33"/>
                  </a:cubicBezTo>
                  <a:cubicBezTo>
                    <a:pt x="117" y="36"/>
                    <a:pt x="122" y="39"/>
                    <a:pt x="126" y="41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64" y="62"/>
                    <a:pt x="170" y="65"/>
                    <a:pt x="175" y="67"/>
                  </a:cubicBezTo>
                  <a:cubicBezTo>
                    <a:pt x="181" y="69"/>
                    <a:pt x="188" y="70"/>
                    <a:pt x="194" y="71"/>
                  </a:cubicBezTo>
                  <a:cubicBezTo>
                    <a:pt x="203" y="73"/>
                    <a:pt x="212" y="75"/>
                    <a:pt x="220" y="79"/>
                  </a:cubicBezTo>
                  <a:cubicBezTo>
                    <a:pt x="227" y="82"/>
                    <a:pt x="234" y="86"/>
                    <a:pt x="234" y="93"/>
                  </a:cubicBezTo>
                  <a:cubicBezTo>
                    <a:pt x="234" y="96"/>
                    <a:pt x="232" y="100"/>
                    <a:pt x="230" y="102"/>
                  </a:cubicBezTo>
                  <a:cubicBezTo>
                    <a:pt x="217" y="118"/>
                    <a:pt x="194" y="122"/>
                    <a:pt x="173" y="124"/>
                  </a:cubicBezTo>
                  <a:cubicBezTo>
                    <a:pt x="129" y="129"/>
                    <a:pt x="83" y="132"/>
                    <a:pt x="40" y="122"/>
                  </a:cubicBezTo>
                  <a:cubicBezTo>
                    <a:pt x="31" y="120"/>
                    <a:pt x="23" y="117"/>
                    <a:pt x="16" y="112"/>
                  </a:cubicBezTo>
                  <a:cubicBezTo>
                    <a:pt x="3" y="101"/>
                    <a:pt x="0" y="81"/>
                    <a:pt x="5" y="65"/>
                  </a:cubicBezTo>
                  <a:cubicBezTo>
                    <a:pt x="6" y="58"/>
                    <a:pt x="10" y="53"/>
                    <a:pt x="15" y="49"/>
                  </a:cubicBezTo>
                  <a:cubicBezTo>
                    <a:pt x="20" y="46"/>
                    <a:pt x="26" y="46"/>
                    <a:pt x="32" y="46"/>
                  </a:cubicBezTo>
                  <a:cubicBezTo>
                    <a:pt x="34" y="46"/>
                    <a:pt x="37" y="47"/>
                    <a:pt x="39" y="46"/>
                  </a:cubicBezTo>
                  <a:cubicBezTo>
                    <a:pt x="47" y="45"/>
                    <a:pt x="55" y="43"/>
                    <a:pt x="63" y="39"/>
                  </a:cubicBezTo>
                  <a:cubicBezTo>
                    <a:pt x="68" y="36"/>
                    <a:pt x="74" y="33"/>
                    <a:pt x="75" y="28"/>
                  </a:cubicBezTo>
                  <a:cubicBezTo>
                    <a:pt x="76" y="22"/>
                    <a:pt x="69" y="17"/>
                    <a:pt x="71" y="12"/>
                  </a:cubicBezTo>
                  <a:cubicBezTo>
                    <a:pt x="74" y="0"/>
                    <a:pt x="95" y="7"/>
                    <a:pt x="100" y="13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išļîḓè"/>
            <p:cNvSpPr/>
            <p:nvPr/>
          </p:nvSpPr>
          <p:spPr bwMode="auto">
            <a:xfrm>
              <a:off x="5824538" y="4697413"/>
              <a:ext cx="288925" cy="174625"/>
            </a:xfrm>
            <a:custGeom>
              <a:avLst/>
              <a:gdLst>
                <a:gd name="T0" fmla="*/ 51 w 204"/>
                <a:gd name="T1" fmla="*/ 0 h 123"/>
                <a:gd name="T2" fmla="*/ 41 w 204"/>
                <a:gd name="T3" fmla="*/ 6 h 123"/>
                <a:gd name="T4" fmla="*/ 41 w 204"/>
                <a:gd name="T5" fmla="*/ 7 h 123"/>
                <a:gd name="T6" fmla="*/ 45 w 204"/>
                <a:gd name="T7" fmla="*/ 20 h 123"/>
                <a:gd name="T8" fmla="*/ 45 w 204"/>
                <a:gd name="T9" fmla="*/ 22 h 123"/>
                <a:gd name="T10" fmla="*/ 33 w 204"/>
                <a:gd name="T11" fmla="*/ 33 h 123"/>
                <a:gd name="T12" fmla="*/ 9 w 204"/>
                <a:gd name="T13" fmla="*/ 40 h 123"/>
                <a:gd name="T14" fmla="*/ 5 w 204"/>
                <a:gd name="T15" fmla="*/ 40 h 123"/>
                <a:gd name="T16" fmla="*/ 2 w 204"/>
                <a:gd name="T17" fmla="*/ 40 h 123"/>
                <a:gd name="T18" fmla="*/ 0 w 204"/>
                <a:gd name="T19" fmla="*/ 40 h 123"/>
                <a:gd name="T20" fmla="*/ 75 w 204"/>
                <a:gd name="T21" fmla="*/ 121 h 123"/>
                <a:gd name="T22" fmla="*/ 77 w 204"/>
                <a:gd name="T23" fmla="*/ 123 h 123"/>
                <a:gd name="T24" fmla="*/ 143 w 204"/>
                <a:gd name="T25" fmla="*/ 118 h 123"/>
                <a:gd name="T26" fmla="*/ 200 w 204"/>
                <a:gd name="T27" fmla="*/ 96 h 123"/>
                <a:gd name="T28" fmla="*/ 204 w 204"/>
                <a:gd name="T29" fmla="*/ 87 h 123"/>
                <a:gd name="T30" fmla="*/ 204 w 204"/>
                <a:gd name="T31" fmla="*/ 87 h 123"/>
                <a:gd name="T32" fmla="*/ 190 w 204"/>
                <a:gd name="T33" fmla="*/ 73 h 123"/>
                <a:gd name="T34" fmla="*/ 164 w 204"/>
                <a:gd name="T35" fmla="*/ 65 h 123"/>
                <a:gd name="T36" fmla="*/ 145 w 204"/>
                <a:gd name="T37" fmla="*/ 61 h 123"/>
                <a:gd name="T38" fmla="*/ 129 w 204"/>
                <a:gd name="T39" fmla="*/ 53 h 123"/>
                <a:gd name="T40" fmla="*/ 96 w 204"/>
                <a:gd name="T41" fmla="*/ 35 h 123"/>
                <a:gd name="T42" fmla="*/ 84 w 204"/>
                <a:gd name="T43" fmla="*/ 27 h 123"/>
                <a:gd name="T44" fmla="*/ 70 w 204"/>
                <a:gd name="T45" fmla="*/ 7 h 123"/>
                <a:gd name="T46" fmla="*/ 51 w 204"/>
                <a:gd name="T4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4" h="123">
                  <a:moveTo>
                    <a:pt x="51" y="0"/>
                  </a:moveTo>
                  <a:cubicBezTo>
                    <a:pt x="46" y="0"/>
                    <a:pt x="42" y="1"/>
                    <a:pt x="41" y="6"/>
                  </a:cubicBezTo>
                  <a:cubicBezTo>
                    <a:pt x="41" y="6"/>
                    <a:pt x="41" y="7"/>
                    <a:pt x="41" y="7"/>
                  </a:cubicBezTo>
                  <a:cubicBezTo>
                    <a:pt x="41" y="11"/>
                    <a:pt x="45" y="15"/>
                    <a:pt x="45" y="20"/>
                  </a:cubicBezTo>
                  <a:cubicBezTo>
                    <a:pt x="45" y="21"/>
                    <a:pt x="45" y="21"/>
                    <a:pt x="45" y="22"/>
                  </a:cubicBezTo>
                  <a:cubicBezTo>
                    <a:pt x="44" y="27"/>
                    <a:pt x="38" y="30"/>
                    <a:pt x="33" y="33"/>
                  </a:cubicBezTo>
                  <a:cubicBezTo>
                    <a:pt x="25" y="37"/>
                    <a:pt x="17" y="39"/>
                    <a:pt x="9" y="40"/>
                  </a:cubicBezTo>
                  <a:cubicBezTo>
                    <a:pt x="8" y="40"/>
                    <a:pt x="6" y="40"/>
                    <a:pt x="5" y="40"/>
                  </a:cubicBezTo>
                  <a:cubicBezTo>
                    <a:pt x="4" y="40"/>
                    <a:pt x="3" y="40"/>
                    <a:pt x="2" y="40"/>
                  </a:cubicBezTo>
                  <a:cubicBezTo>
                    <a:pt x="1" y="40"/>
                    <a:pt x="1" y="40"/>
                    <a:pt x="0" y="40"/>
                  </a:cubicBezTo>
                  <a:cubicBezTo>
                    <a:pt x="20" y="71"/>
                    <a:pt x="45" y="98"/>
                    <a:pt x="75" y="121"/>
                  </a:cubicBezTo>
                  <a:cubicBezTo>
                    <a:pt x="76" y="121"/>
                    <a:pt x="77" y="122"/>
                    <a:pt x="77" y="123"/>
                  </a:cubicBezTo>
                  <a:cubicBezTo>
                    <a:pt x="99" y="123"/>
                    <a:pt x="122" y="121"/>
                    <a:pt x="143" y="118"/>
                  </a:cubicBezTo>
                  <a:cubicBezTo>
                    <a:pt x="164" y="116"/>
                    <a:pt x="187" y="112"/>
                    <a:pt x="200" y="96"/>
                  </a:cubicBezTo>
                  <a:cubicBezTo>
                    <a:pt x="202" y="94"/>
                    <a:pt x="204" y="90"/>
                    <a:pt x="204" y="87"/>
                  </a:cubicBezTo>
                  <a:cubicBezTo>
                    <a:pt x="204" y="87"/>
                    <a:pt x="204" y="87"/>
                    <a:pt x="204" y="87"/>
                  </a:cubicBezTo>
                  <a:cubicBezTo>
                    <a:pt x="204" y="80"/>
                    <a:pt x="197" y="76"/>
                    <a:pt x="190" y="73"/>
                  </a:cubicBezTo>
                  <a:cubicBezTo>
                    <a:pt x="182" y="69"/>
                    <a:pt x="173" y="67"/>
                    <a:pt x="164" y="65"/>
                  </a:cubicBezTo>
                  <a:cubicBezTo>
                    <a:pt x="158" y="64"/>
                    <a:pt x="151" y="63"/>
                    <a:pt x="145" y="61"/>
                  </a:cubicBezTo>
                  <a:cubicBezTo>
                    <a:pt x="140" y="59"/>
                    <a:pt x="134" y="56"/>
                    <a:pt x="129" y="53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2" y="33"/>
                    <a:pt x="87" y="30"/>
                    <a:pt x="84" y="27"/>
                  </a:cubicBezTo>
                  <a:cubicBezTo>
                    <a:pt x="78" y="21"/>
                    <a:pt x="76" y="12"/>
                    <a:pt x="70" y="7"/>
                  </a:cubicBezTo>
                  <a:cubicBezTo>
                    <a:pt x="67" y="3"/>
                    <a:pt x="58" y="0"/>
                    <a:pt x="51" y="0"/>
                  </a:cubicBezTo>
                </a:path>
              </a:pathLst>
            </a:custGeom>
            <a:solidFill>
              <a:srgbClr val="4E5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ïs1ídé"/>
            <p:cNvSpPr/>
            <p:nvPr/>
          </p:nvSpPr>
          <p:spPr bwMode="auto">
            <a:xfrm>
              <a:off x="5881688" y="4900613"/>
              <a:ext cx="187325" cy="180975"/>
            </a:xfrm>
            <a:custGeom>
              <a:avLst/>
              <a:gdLst>
                <a:gd name="T0" fmla="*/ 106 w 133"/>
                <a:gd name="T1" fmla="*/ 42 h 129"/>
                <a:gd name="T2" fmla="*/ 120 w 133"/>
                <a:gd name="T3" fmla="*/ 51 h 129"/>
                <a:gd name="T4" fmla="*/ 130 w 133"/>
                <a:gd name="T5" fmla="*/ 61 h 129"/>
                <a:gd name="T6" fmla="*/ 124 w 133"/>
                <a:gd name="T7" fmla="*/ 82 h 129"/>
                <a:gd name="T8" fmla="*/ 71 w 133"/>
                <a:gd name="T9" fmla="*/ 123 h 129"/>
                <a:gd name="T10" fmla="*/ 48 w 133"/>
                <a:gd name="T11" fmla="*/ 129 h 129"/>
                <a:gd name="T12" fmla="*/ 43 w 133"/>
                <a:gd name="T13" fmla="*/ 128 h 129"/>
                <a:gd name="T14" fmla="*/ 39 w 133"/>
                <a:gd name="T15" fmla="*/ 116 h 129"/>
                <a:gd name="T16" fmla="*/ 19 w 133"/>
                <a:gd name="T17" fmla="*/ 81 h 129"/>
                <a:gd name="T18" fmla="*/ 3 w 133"/>
                <a:gd name="T19" fmla="*/ 45 h 129"/>
                <a:gd name="T20" fmla="*/ 15 w 133"/>
                <a:gd name="T21" fmla="*/ 23 h 129"/>
                <a:gd name="T22" fmla="*/ 33 w 133"/>
                <a:gd name="T23" fmla="*/ 6 h 129"/>
                <a:gd name="T24" fmla="*/ 55 w 133"/>
                <a:gd name="T25" fmla="*/ 9 h 129"/>
                <a:gd name="T26" fmla="*/ 106 w 133"/>
                <a:gd name="T27" fmla="*/ 4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29">
                  <a:moveTo>
                    <a:pt x="106" y="42"/>
                  </a:moveTo>
                  <a:cubicBezTo>
                    <a:pt x="120" y="51"/>
                    <a:pt x="120" y="51"/>
                    <a:pt x="120" y="51"/>
                  </a:cubicBezTo>
                  <a:cubicBezTo>
                    <a:pt x="124" y="54"/>
                    <a:pt x="127" y="57"/>
                    <a:pt x="130" y="61"/>
                  </a:cubicBezTo>
                  <a:cubicBezTo>
                    <a:pt x="133" y="68"/>
                    <a:pt x="129" y="76"/>
                    <a:pt x="124" y="82"/>
                  </a:cubicBezTo>
                  <a:cubicBezTo>
                    <a:pt x="111" y="101"/>
                    <a:pt x="92" y="115"/>
                    <a:pt x="71" y="123"/>
                  </a:cubicBezTo>
                  <a:cubicBezTo>
                    <a:pt x="64" y="126"/>
                    <a:pt x="56" y="128"/>
                    <a:pt x="48" y="129"/>
                  </a:cubicBezTo>
                  <a:cubicBezTo>
                    <a:pt x="46" y="129"/>
                    <a:pt x="45" y="129"/>
                    <a:pt x="43" y="128"/>
                  </a:cubicBezTo>
                  <a:cubicBezTo>
                    <a:pt x="39" y="126"/>
                    <a:pt x="39" y="120"/>
                    <a:pt x="39" y="116"/>
                  </a:cubicBezTo>
                  <a:cubicBezTo>
                    <a:pt x="39" y="102"/>
                    <a:pt x="29" y="91"/>
                    <a:pt x="19" y="81"/>
                  </a:cubicBezTo>
                  <a:cubicBezTo>
                    <a:pt x="10" y="70"/>
                    <a:pt x="0" y="58"/>
                    <a:pt x="3" y="45"/>
                  </a:cubicBezTo>
                  <a:cubicBezTo>
                    <a:pt x="4" y="37"/>
                    <a:pt x="9" y="29"/>
                    <a:pt x="15" y="23"/>
                  </a:cubicBezTo>
                  <a:cubicBezTo>
                    <a:pt x="20" y="17"/>
                    <a:pt x="26" y="11"/>
                    <a:pt x="33" y="6"/>
                  </a:cubicBezTo>
                  <a:cubicBezTo>
                    <a:pt x="42" y="0"/>
                    <a:pt x="46" y="3"/>
                    <a:pt x="55" y="9"/>
                  </a:cubicBezTo>
                  <a:cubicBezTo>
                    <a:pt x="72" y="20"/>
                    <a:pt x="89" y="31"/>
                    <a:pt x="106" y="42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íṧļîḓè"/>
            <p:cNvSpPr/>
            <p:nvPr/>
          </p:nvSpPr>
          <p:spPr bwMode="auto">
            <a:xfrm>
              <a:off x="5903913" y="4957763"/>
              <a:ext cx="434975" cy="228600"/>
            </a:xfrm>
            <a:custGeom>
              <a:avLst/>
              <a:gdLst>
                <a:gd name="T0" fmla="*/ 45 w 308"/>
                <a:gd name="T1" fmla="*/ 68 h 162"/>
                <a:gd name="T2" fmla="*/ 67 w 308"/>
                <a:gd name="T3" fmla="*/ 63 h 162"/>
                <a:gd name="T4" fmla="*/ 81 w 308"/>
                <a:gd name="T5" fmla="*/ 45 h 162"/>
                <a:gd name="T6" fmla="*/ 90 w 308"/>
                <a:gd name="T7" fmla="*/ 26 h 162"/>
                <a:gd name="T8" fmla="*/ 102 w 308"/>
                <a:gd name="T9" fmla="*/ 5 h 162"/>
                <a:gd name="T10" fmla="*/ 130 w 308"/>
                <a:gd name="T11" fmla="*/ 7 h 162"/>
                <a:gd name="T12" fmla="*/ 152 w 308"/>
                <a:gd name="T13" fmla="*/ 28 h 162"/>
                <a:gd name="T14" fmla="*/ 213 w 308"/>
                <a:gd name="T15" fmla="*/ 62 h 162"/>
                <a:gd name="T16" fmla="*/ 282 w 308"/>
                <a:gd name="T17" fmla="*/ 77 h 162"/>
                <a:gd name="T18" fmla="*/ 295 w 308"/>
                <a:gd name="T19" fmla="*/ 81 h 162"/>
                <a:gd name="T20" fmla="*/ 305 w 308"/>
                <a:gd name="T21" fmla="*/ 110 h 162"/>
                <a:gd name="T22" fmla="*/ 288 w 308"/>
                <a:gd name="T23" fmla="*/ 138 h 162"/>
                <a:gd name="T24" fmla="*/ 265 w 308"/>
                <a:gd name="T25" fmla="*/ 155 h 162"/>
                <a:gd name="T26" fmla="*/ 242 w 308"/>
                <a:gd name="T27" fmla="*/ 160 h 162"/>
                <a:gd name="T28" fmla="*/ 127 w 308"/>
                <a:gd name="T29" fmla="*/ 151 h 162"/>
                <a:gd name="T30" fmla="*/ 86 w 308"/>
                <a:gd name="T31" fmla="*/ 142 h 162"/>
                <a:gd name="T32" fmla="*/ 60 w 308"/>
                <a:gd name="T33" fmla="*/ 141 h 162"/>
                <a:gd name="T34" fmla="*/ 10 w 308"/>
                <a:gd name="T35" fmla="*/ 128 h 162"/>
                <a:gd name="T36" fmla="*/ 1 w 308"/>
                <a:gd name="T37" fmla="*/ 121 h 162"/>
                <a:gd name="T38" fmla="*/ 0 w 308"/>
                <a:gd name="T39" fmla="*/ 111 h 162"/>
                <a:gd name="T40" fmla="*/ 6 w 308"/>
                <a:gd name="T41" fmla="*/ 61 h 162"/>
                <a:gd name="T42" fmla="*/ 12 w 308"/>
                <a:gd name="T43" fmla="*/ 50 h 162"/>
                <a:gd name="T44" fmla="*/ 22 w 308"/>
                <a:gd name="T45" fmla="*/ 57 h 162"/>
                <a:gd name="T46" fmla="*/ 65 w 308"/>
                <a:gd name="T47" fmla="*/ 6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8" h="162">
                  <a:moveTo>
                    <a:pt x="45" y="68"/>
                  </a:moveTo>
                  <a:cubicBezTo>
                    <a:pt x="53" y="70"/>
                    <a:pt x="61" y="68"/>
                    <a:pt x="67" y="63"/>
                  </a:cubicBezTo>
                  <a:cubicBezTo>
                    <a:pt x="73" y="58"/>
                    <a:pt x="78" y="52"/>
                    <a:pt x="81" y="45"/>
                  </a:cubicBezTo>
                  <a:cubicBezTo>
                    <a:pt x="84" y="39"/>
                    <a:pt x="87" y="33"/>
                    <a:pt x="90" y="26"/>
                  </a:cubicBezTo>
                  <a:cubicBezTo>
                    <a:pt x="93" y="19"/>
                    <a:pt x="95" y="10"/>
                    <a:pt x="102" y="5"/>
                  </a:cubicBezTo>
                  <a:cubicBezTo>
                    <a:pt x="110" y="0"/>
                    <a:pt x="122" y="2"/>
                    <a:pt x="130" y="7"/>
                  </a:cubicBezTo>
                  <a:cubicBezTo>
                    <a:pt x="138" y="13"/>
                    <a:pt x="144" y="21"/>
                    <a:pt x="152" y="28"/>
                  </a:cubicBezTo>
                  <a:cubicBezTo>
                    <a:pt x="168" y="45"/>
                    <a:pt x="190" y="55"/>
                    <a:pt x="213" y="62"/>
                  </a:cubicBezTo>
                  <a:cubicBezTo>
                    <a:pt x="235" y="69"/>
                    <a:pt x="259" y="72"/>
                    <a:pt x="282" y="77"/>
                  </a:cubicBezTo>
                  <a:cubicBezTo>
                    <a:pt x="287" y="77"/>
                    <a:pt x="291" y="79"/>
                    <a:pt x="295" y="81"/>
                  </a:cubicBezTo>
                  <a:cubicBezTo>
                    <a:pt x="305" y="87"/>
                    <a:pt x="308" y="100"/>
                    <a:pt x="305" y="110"/>
                  </a:cubicBezTo>
                  <a:cubicBezTo>
                    <a:pt x="302" y="121"/>
                    <a:pt x="295" y="130"/>
                    <a:pt x="288" y="138"/>
                  </a:cubicBezTo>
                  <a:cubicBezTo>
                    <a:pt x="282" y="145"/>
                    <a:pt x="274" y="151"/>
                    <a:pt x="265" y="155"/>
                  </a:cubicBezTo>
                  <a:cubicBezTo>
                    <a:pt x="258" y="158"/>
                    <a:pt x="250" y="160"/>
                    <a:pt x="242" y="160"/>
                  </a:cubicBezTo>
                  <a:cubicBezTo>
                    <a:pt x="203" y="162"/>
                    <a:pt x="165" y="159"/>
                    <a:pt x="127" y="151"/>
                  </a:cubicBezTo>
                  <a:cubicBezTo>
                    <a:pt x="114" y="147"/>
                    <a:pt x="100" y="144"/>
                    <a:pt x="86" y="142"/>
                  </a:cubicBezTo>
                  <a:cubicBezTo>
                    <a:pt x="77" y="142"/>
                    <a:pt x="68" y="142"/>
                    <a:pt x="60" y="141"/>
                  </a:cubicBezTo>
                  <a:cubicBezTo>
                    <a:pt x="42" y="140"/>
                    <a:pt x="26" y="136"/>
                    <a:pt x="10" y="128"/>
                  </a:cubicBezTo>
                  <a:cubicBezTo>
                    <a:pt x="6" y="127"/>
                    <a:pt x="3" y="124"/>
                    <a:pt x="1" y="121"/>
                  </a:cubicBezTo>
                  <a:cubicBezTo>
                    <a:pt x="0" y="118"/>
                    <a:pt x="0" y="114"/>
                    <a:pt x="0" y="11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7" y="56"/>
                    <a:pt x="8" y="51"/>
                    <a:pt x="12" y="50"/>
                  </a:cubicBezTo>
                  <a:cubicBezTo>
                    <a:pt x="17" y="50"/>
                    <a:pt x="20" y="54"/>
                    <a:pt x="22" y="57"/>
                  </a:cubicBezTo>
                  <a:cubicBezTo>
                    <a:pt x="33" y="69"/>
                    <a:pt x="50" y="73"/>
                    <a:pt x="65" y="66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ïṥľíḍé"/>
            <p:cNvSpPr/>
            <p:nvPr/>
          </p:nvSpPr>
          <p:spPr bwMode="auto">
            <a:xfrm>
              <a:off x="5170488" y="4156076"/>
              <a:ext cx="685800" cy="614363"/>
            </a:xfrm>
            <a:custGeom>
              <a:avLst/>
              <a:gdLst>
                <a:gd name="T0" fmla="*/ 231 w 485"/>
                <a:gd name="T1" fmla="*/ 4 h 435"/>
                <a:gd name="T2" fmla="*/ 303 w 485"/>
                <a:gd name="T3" fmla="*/ 19 h 435"/>
                <a:gd name="T4" fmla="*/ 320 w 485"/>
                <a:gd name="T5" fmla="*/ 62 h 435"/>
                <a:gd name="T6" fmla="*/ 347 w 485"/>
                <a:gd name="T7" fmla="*/ 135 h 435"/>
                <a:gd name="T8" fmla="*/ 371 w 485"/>
                <a:gd name="T9" fmla="*/ 177 h 435"/>
                <a:gd name="T10" fmla="*/ 383 w 485"/>
                <a:gd name="T11" fmla="*/ 225 h 435"/>
                <a:gd name="T12" fmla="*/ 485 w 485"/>
                <a:gd name="T13" fmla="*/ 388 h 435"/>
                <a:gd name="T14" fmla="*/ 425 w 485"/>
                <a:gd name="T15" fmla="*/ 433 h 435"/>
                <a:gd name="T16" fmla="*/ 405 w 485"/>
                <a:gd name="T17" fmla="*/ 434 h 435"/>
                <a:gd name="T18" fmla="*/ 393 w 485"/>
                <a:gd name="T19" fmla="*/ 425 h 435"/>
                <a:gd name="T20" fmla="*/ 360 w 485"/>
                <a:gd name="T21" fmla="*/ 384 h 435"/>
                <a:gd name="T22" fmla="*/ 266 w 485"/>
                <a:gd name="T23" fmla="*/ 226 h 435"/>
                <a:gd name="T24" fmla="*/ 232 w 485"/>
                <a:gd name="T25" fmla="*/ 174 h 435"/>
                <a:gd name="T26" fmla="*/ 195 w 485"/>
                <a:gd name="T27" fmla="*/ 172 h 435"/>
                <a:gd name="T28" fmla="*/ 116 w 485"/>
                <a:gd name="T29" fmla="*/ 193 h 435"/>
                <a:gd name="T30" fmla="*/ 31 w 485"/>
                <a:gd name="T31" fmla="*/ 199 h 435"/>
                <a:gd name="T32" fmla="*/ 3 w 485"/>
                <a:gd name="T33" fmla="*/ 157 h 435"/>
                <a:gd name="T34" fmla="*/ 3 w 485"/>
                <a:gd name="T35" fmla="*/ 104 h 435"/>
                <a:gd name="T36" fmla="*/ 9 w 485"/>
                <a:gd name="T37" fmla="*/ 81 h 435"/>
                <a:gd name="T38" fmla="*/ 22 w 485"/>
                <a:gd name="T39" fmla="*/ 68 h 435"/>
                <a:gd name="T40" fmla="*/ 97 w 485"/>
                <a:gd name="T41" fmla="*/ 28 h 435"/>
                <a:gd name="T42" fmla="*/ 177 w 485"/>
                <a:gd name="T43" fmla="*/ 12 h 435"/>
                <a:gd name="T44" fmla="*/ 231 w 485"/>
                <a:gd name="T45" fmla="*/ 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5" h="435">
                  <a:moveTo>
                    <a:pt x="231" y="4"/>
                  </a:moveTo>
                  <a:cubicBezTo>
                    <a:pt x="256" y="1"/>
                    <a:pt x="285" y="0"/>
                    <a:pt x="303" y="19"/>
                  </a:cubicBezTo>
                  <a:cubicBezTo>
                    <a:pt x="313" y="31"/>
                    <a:pt x="316" y="47"/>
                    <a:pt x="320" y="62"/>
                  </a:cubicBezTo>
                  <a:cubicBezTo>
                    <a:pt x="325" y="87"/>
                    <a:pt x="335" y="112"/>
                    <a:pt x="347" y="135"/>
                  </a:cubicBezTo>
                  <a:cubicBezTo>
                    <a:pt x="355" y="149"/>
                    <a:pt x="365" y="162"/>
                    <a:pt x="371" y="177"/>
                  </a:cubicBezTo>
                  <a:cubicBezTo>
                    <a:pt x="377" y="192"/>
                    <a:pt x="380" y="209"/>
                    <a:pt x="383" y="225"/>
                  </a:cubicBezTo>
                  <a:cubicBezTo>
                    <a:pt x="398" y="290"/>
                    <a:pt x="434" y="347"/>
                    <a:pt x="485" y="388"/>
                  </a:cubicBezTo>
                  <a:cubicBezTo>
                    <a:pt x="476" y="413"/>
                    <a:pt x="450" y="427"/>
                    <a:pt x="425" y="433"/>
                  </a:cubicBezTo>
                  <a:cubicBezTo>
                    <a:pt x="418" y="435"/>
                    <a:pt x="412" y="435"/>
                    <a:pt x="405" y="434"/>
                  </a:cubicBezTo>
                  <a:cubicBezTo>
                    <a:pt x="401" y="432"/>
                    <a:pt x="396" y="428"/>
                    <a:pt x="393" y="425"/>
                  </a:cubicBezTo>
                  <a:cubicBezTo>
                    <a:pt x="381" y="412"/>
                    <a:pt x="370" y="398"/>
                    <a:pt x="360" y="384"/>
                  </a:cubicBezTo>
                  <a:cubicBezTo>
                    <a:pt x="323" y="334"/>
                    <a:pt x="286" y="284"/>
                    <a:pt x="266" y="226"/>
                  </a:cubicBezTo>
                  <a:cubicBezTo>
                    <a:pt x="258" y="206"/>
                    <a:pt x="251" y="182"/>
                    <a:pt x="232" y="174"/>
                  </a:cubicBezTo>
                  <a:cubicBezTo>
                    <a:pt x="220" y="169"/>
                    <a:pt x="207" y="170"/>
                    <a:pt x="195" y="172"/>
                  </a:cubicBezTo>
                  <a:cubicBezTo>
                    <a:pt x="168" y="177"/>
                    <a:pt x="142" y="184"/>
                    <a:pt x="116" y="193"/>
                  </a:cubicBezTo>
                  <a:cubicBezTo>
                    <a:pt x="88" y="202"/>
                    <a:pt x="56" y="214"/>
                    <a:pt x="31" y="199"/>
                  </a:cubicBezTo>
                  <a:cubicBezTo>
                    <a:pt x="16" y="191"/>
                    <a:pt x="7" y="174"/>
                    <a:pt x="3" y="157"/>
                  </a:cubicBezTo>
                  <a:cubicBezTo>
                    <a:pt x="0" y="139"/>
                    <a:pt x="2" y="122"/>
                    <a:pt x="3" y="104"/>
                  </a:cubicBezTo>
                  <a:cubicBezTo>
                    <a:pt x="4" y="96"/>
                    <a:pt x="6" y="89"/>
                    <a:pt x="9" y="81"/>
                  </a:cubicBezTo>
                  <a:cubicBezTo>
                    <a:pt x="13" y="76"/>
                    <a:pt x="17" y="72"/>
                    <a:pt x="22" y="68"/>
                  </a:cubicBezTo>
                  <a:cubicBezTo>
                    <a:pt x="45" y="51"/>
                    <a:pt x="70" y="37"/>
                    <a:pt x="97" y="28"/>
                  </a:cubicBezTo>
                  <a:cubicBezTo>
                    <a:pt x="122" y="19"/>
                    <a:pt x="150" y="16"/>
                    <a:pt x="177" y="12"/>
                  </a:cubicBezTo>
                  <a:cubicBezTo>
                    <a:pt x="195" y="8"/>
                    <a:pt x="213" y="6"/>
                    <a:pt x="231" y="4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ïṣḷîḍè"/>
            <p:cNvSpPr/>
            <p:nvPr/>
          </p:nvSpPr>
          <p:spPr bwMode="auto">
            <a:xfrm>
              <a:off x="5230813" y="4159251"/>
              <a:ext cx="625475" cy="587375"/>
            </a:xfrm>
            <a:custGeom>
              <a:avLst/>
              <a:gdLst>
                <a:gd name="T0" fmla="*/ 346 w 443"/>
                <a:gd name="T1" fmla="*/ 277 h 417"/>
                <a:gd name="T2" fmla="*/ 347 w 443"/>
                <a:gd name="T3" fmla="*/ 278 h 417"/>
                <a:gd name="T4" fmla="*/ 374 w 443"/>
                <a:gd name="T5" fmla="*/ 326 h 417"/>
                <a:gd name="T6" fmla="*/ 393 w 443"/>
                <a:gd name="T7" fmla="*/ 373 h 417"/>
                <a:gd name="T8" fmla="*/ 417 w 443"/>
                <a:gd name="T9" fmla="*/ 417 h 417"/>
                <a:gd name="T10" fmla="*/ 443 w 443"/>
                <a:gd name="T11" fmla="*/ 386 h 417"/>
                <a:gd name="T12" fmla="*/ 360 w 443"/>
                <a:gd name="T13" fmla="*/ 278 h 417"/>
                <a:gd name="T14" fmla="*/ 347 w 443"/>
                <a:gd name="T15" fmla="*/ 277 h 417"/>
                <a:gd name="T16" fmla="*/ 346 w 443"/>
                <a:gd name="T17" fmla="*/ 277 h 417"/>
                <a:gd name="T18" fmla="*/ 299 w 443"/>
                <a:gd name="T19" fmla="*/ 236 h 417"/>
                <a:gd name="T20" fmla="*/ 298 w 443"/>
                <a:gd name="T21" fmla="*/ 237 h 417"/>
                <a:gd name="T22" fmla="*/ 300 w 443"/>
                <a:gd name="T23" fmla="*/ 238 h 417"/>
                <a:gd name="T24" fmla="*/ 299 w 443"/>
                <a:gd name="T25" fmla="*/ 236 h 417"/>
                <a:gd name="T26" fmla="*/ 17 w 443"/>
                <a:gd name="T27" fmla="*/ 149 h 417"/>
                <a:gd name="T28" fmla="*/ 0 w 443"/>
                <a:gd name="T29" fmla="*/ 184 h 417"/>
                <a:gd name="T30" fmla="*/ 52 w 443"/>
                <a:gd name="T31" fmla="*/ 192 h 417"/>
                <a:gd name="T32" fmla="*/ 23 w 443"/>
                <a:gd name="T33" fmla="*/ 158 h 417"/>
                <a:gd name="T34" fmla="*/ 17 w 443"/>
                <a:gd name="T35" fmla="*/ 149 h 417"/>
                <a:gd name="T36" fmla="*/ 212 w 443"/>
                <a:gd name="T37" fmla="*/ 0 h 417"/>
                <a:gd name="T38" fmla="*/ 189 w 443"/>
                <a:gd name="T39" fmla="*/ 2 h 417"/>
                <a:gd name="T40" fmla="*/ 141 w 443"/>
                <a:gd name="T41" fmla="*/ 8 h 417"/>
                <a:gd name="T42" fmla="*/ 142 w 443"/>
                <a:gd name="T43" fmla="*/ 11 h 417"/>
                <a:gd name="T44" fmla="*/ 145 w 443"/>
                <a:gd name="T45" fmla="*/ 35 h 417"/>
                <a:gd name="T46" fmla="*/ 145 w 443"/>
                <a:gd name="T47" fmla="*/ 47 h 417"/>
                <a:gd name="T48" fmla="*/ 149 w 443"/>
                <a:gd name="T49" fmla="*/ 54 h 417"/>
                <a:gd name="T50" fmla="*/ 147 w 443"/>
                <a:gd name="T51" fmla="*/ 86 h 417"/>
                <a:gd name="T52" fmla="*/ 160 w 443"/>
                <a:gd name="T53" fmla="*/ 111 h 417"/>
                <a:gd name="T54" fmla="*/ 165 w 443"/>
                <a:gd name="T55" fmla="*/ 109 h 417"/>
                <a:gd name="T56" fmla="*/ 179 w 443"/>
                <a:gd name="T57" fmla="*/ 116 h 417"/>
                <a:gd name="T58" fmla="*/ 197 w 443"/>
                <a:gd name="T59" fmla="*/ 127 h 417"/>
                <a:gd name="T60" fmla="*/ 198 w 443"/>
                <a:gd name="T61" fmla="*/ 127 h 417"/>
                <a:gd name="T62" fmla="*/ 203 w 443"/>
                <a:gd name="T63" fmla="*/ 127 h 417"/>
                <a:gd name="T64" fmla="*/ 208 w 443"/>
                <a:gd name="T65" fmla="*/ 126 h 417"/>
                <a:gd name="T66" fmla="*/ 212 w 443"/>
                <a:gd name="T67" fmla="*/ 127 h 417"/>
                <a:gd name="T68" fmla="*/ 225 w 443"/>
                <a:gd name="T69" fmla="*/ 145 h 417"/>
                <a:gd name="T70" fmla="*/ 230 w 443"/>
                <a:gd name="T71" fmla="*/ 146 h 417"/>
                <a:gd name="T72" fmla="*/ 234 w 443"/>
                <a:gd name="T73" fmla="*/ 146 h 417"/>
                <a:gd name="T74" fmla="*/ 238 w 443"/>
                <a:gd name="T75" fmla="*/ 145 h 417"/>
                <a:gd name="T76" fmla="*/ 244 w 443"/>
                <a:gd name="T77" fmla="*/ 147 h 417"/>
                <a:gd name="T78" fmla="*/ 249 w 443"/>
                <a:gd name="T79" fmla="*/ 152 h 417"/>
                <a:gd name="T80" fmla="*/ 256 w 443"/>
                <a:gd name="T81" fmla="*/ 155 h 417"/>
                <a:gd name="T82" fmla="*/ 264 w 443"/>
                <a:gd name="T83" fmla="*/ 154 h 417"/>
                <a:gd name="T84" fmla="*/ 265 w 443"/>
                <a:gd name="T85" fmla="*/ 154 h 417"/>
                <a:gd name="T86" fmla="*/ 293 w 443"/>
                <a:gd name="T87" fmla="*/ 171 h 417"/>
                <a:gd name="T88" fmla="*/ 298 w 443"/>
                <a:gd name="T89" fmla="*/ 170 h 417"/>
                <a:gd name="T90" fmla="*/ 332 w 443"/>
                <a:gd name="T91" fmla="*/ 182 h 417"/>
                <a:gd name="T92" fmla="*/ 329 w 443"/>
                <a:gd name="T93" fmla="*/ 175 h 417"/>
                <a:gd name="T94" fmla="*/ 305 w 443"/>
                <a:gd name="T95" fmla="*/ 133 h 417"/>
                <a:gd name="T96" fmla="*/ 278 w 443"/>
                <a:gd name="T97" fmla="*/ 60 h 417"/>
                <a:gd name="T98" fmla="*/ 261 w 443"/>
                <a:gd name="T99" fmla="*/ 17 h 417"/>
                <a:gd name="T100" fmla="*/ 212 w 443"/>
                <a:gd name="T101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3" h="417">
                  <a:moveTo>
                    <a:pt x="346" y="277"/>
                  </a:moveTo>
                  <a:cubicBezTo>
                    <a:pt x="346" y="277"/>
                    <a:pt x="346" y="278"/>
                    <a:pt x="347" y="278"/>
                  </a:cubicBezTo>
                  <a:cubicBezTo>
                    <a:pt x="357" y="294"/>
                    <a:pt x="366" y="310"/>
                    <a:pt x="374" y="326"/>
                  </a:cubicBezTo>
                  <a:cubicBezTo>
                    <a:pt x="381" y="342"/>
                    <a:pt x="387" y="357"/>
                    <a:pt x="393" y="373"/>
                  </a:cubicBezTo>
                  <a:cubicBezTo>
                    <a:pt x="400" y="388"/>
                    <a:pt x="408" y="403"/>
                    <a:pt x="417" y="417"/>
                  </a:cubicBezTo>
                  <a:cubicBezTo>
                    <a:pt x="429" y="409"/>
                    <a:pt x="439" y="399"/>
                    <a:pt x="443" y="386"/>
                  </a:cubicBezTo>
                  <a:cubicBezTo>
                    <a:pt x="407" y="357"/>
                    <a:pt x="378" y="320"/>
                    <a:pt x="360" y="278"/>
                  </a:cubicBezTo>
                  <a:cubicBezTo>
                    <a:pt x="356" y="278"/>
                    <a:pt x="352" y="278"/>
                    <a:pt x="347" y="277"/>
                  </a:cubicBezTo>
                  <a:cubicBezTo>
                    <a:pt x="347" y="277"/>
                    <a:pt x="347" y="277"/>
                    <a:pt x="346" y="277"/>
                  </a:cubicBezTo>
                  <a:moveTo>
                    <a:pt x="299" y="236"/>
                  </a:moveTo>
                  <a:cubicBezTo>
                    <a:pt x="299" y="236"/>
                    <a:pt x="298" y="237"/>
                    <a:pt x="298" y="237"/>
                  </a:cubicBezTo>
                  <a:cubicBezTo>
                    <a:pt x="299" y="237"/>
                    <a:pt x="300" y="238"/>
                    <a:pt x="300" y="238"/>
                  </a:cubicBezTo>
                  <a:cubicBezTo>
                    <a:pt x="300" y="237"/>
                    <a:pt x="300" y="236"/>
                    <a:pt x="299" y="236"/>
                  </a:cubicBezTo>
                  <a:moveTo>
                    <a:pt x="17" y="149"/>
                  </a:moveTo>
                  <a:cubicBezTo>
                    <a:pt x="11" y="161"/>
                    <a:pt x="5" y="172"/>
                    <a:pt x="0" y="184"/>
                  </a:cubicBezTo>
                  <a:cubicBezTo>
                    <a:pt x="17" y="188"/>
                    <a:pt x="35" y="191"/>
                    <a:pt x="52" y="192"/>
                  </a:cubicBezTo>
                  <a:cubicBezTo>
                    <a:pt x="41" y="183"/>
                    <a:pt x="32" y="170"/>
                    <a:pt x="23" y="158"/>
                  </a:cubicBezTo>
                  <a:cubicBezTo>
                    <a:pt x="21" y="155"/>
                    <a:pt x="19" y="152"/>
                    <a:pt x="17" y="149"/>
                  </a:cubicBezTo>
                  <a:moveTo>
                    <a:pt x="212" y="0"/>
                  </a:moveTo>
                  <a:cubicBezTo>
                    <a:pt x="204" y="0"/>
                    <a:pt x="197" y="1"/>
                    <a:pt x="189" y="2"/>
                  </a:cubicBezTo>
                  <a:cubicBezTo>
                    <a:pt x="173" y="4"/>
                    <a:pt x="157" y="6"/>
                    <a:pt x="141" y="8"/>
                  </a:cubicBezTo>
                  <a:cubicBezTo>
                    <a:pt x="141" y="9"/>
                    <a:pt x="142" y="10"/>
                    <a:pt x="142" y="11"/>
                  </a:cubicBezTo>
                  <a:cubicBezTo>
                    <a:pt x="145" y="18"/>
                    <a:pt x="146" y="27"/>
                    <a:pt x="145" y="35"/>
                  </a:cubicBezTo>
                  <a:cubicBezTo>
                    <a:pt x="144" y="39"/>
                    <a:pt x="144" y="43"/>
                    <a:pt x="145" y="47"/>
                  </a:cubicBezTo>
                  <a:cubicBezTo>
                    <a:pt x="146" y="49"/>
                    <a:pt x="147" y="51"/>
                    <a:pt x="149" y="54"/>
                  </a:cubicBezTo>
                  <a:cubicBezTo>
                    <a:pt x="156" y="63"/>
                    <a:pt x="158" y="80"/>
                    <a:pt x="147" y="86"/>
                  </a:cubicBezTo>
                  <a:cubicBezTo>
                    <a:pt x="157" y="90"/>
                    <a:pt x="162" y="100"/>
                    <a:pt x="160" y="111"/>
                  </a:cubicBezTo>
                  <a:cubicBezTo>
                    <a:pt x="162" y="110"/>
                    <a:pt x="164" y="109"/>
                    <a:pt x="165" y="109"/>
                  </a:cubicBezTo>
                  <a:cubicBezTo>
                    <a:pt x="170" y="109"/>
                    <a:pt x="176" y="113"/>
                    <a:pt x="179" y="116"/>
                  </a:cubicBezTo>
                  <a:cubicBezTo>
                    <a:pt x="185" y="121"/>
                    <a:pt x="190" y="127"/>
                    <a:pt x="197" y="127"/>
                  </a:cubicBezTo>
                  <a:cubicBezTo>
                    <a:pt x="197" y="127"/>
                    <a:pt x="198" y="127"/>
                    <a:pt x="198" y="127"/>
                  </a:cubicBezTo>
                  <a:cubicBezTo>
                    <a:pt x="199" y="127"/>
                    <a:pt x="201" y="127"/>
                    <a:pt x="203" y="127"/>
                  </a:cubicBezTo>
                  <a:cubicBezTo>
                    <a:pt x="204" y="127"/>
                    <a:pt x="206" y="126"/>
                    <a:pt x="208" y="126"/>
                  </a:cubicBezTo>
                  <a:cubicBezTo>
                    <a:pt x="209" y="126"/>
                    <a:pt x="211" y="127"/>
                    <a:pt x="212" y="127"/>
                  </a:cubicBezTo>
                  <a:cubicBezTo>
                    <a:pt x="219" y="130"/>
                    <a:pt x="218" y="141"/>
                    <a:pt x="225" y="145"/>
                  </a:cubicBezTo>
                  <a:cubicBezTo>
                    <a:pt x="227" y="146"/>
                    <a:pt x="229" y="146"/>
                    <a:pt x="230" y="146"/>
                  </a:cubicBezTo>
                  <a:cubicBezTo>
                    <a:pt x="232" y="146"/>
                    <a:pt x="233" y="146"/>
                    <a:pt x="234" y="146"/>
                  </a:cubicBezTo>
                  <a:cubicBezTo>
                    <a:pt x="236" y="145"/>
                    <a:pt x="237" y="145"/>
                    <a:pt x="238" y="145"/>
                  </a:cubicBezTo>
                  <a:cubicBezTo>
                    <a:pt x="241" y="145"/>
                    <a:pt x="243" y="146"/>
                    <a:pt x="244" y="147"/>
                  </a:cubicBezTo>
                  <a:cubicBezTo>
                    <a:pt x="246" y="149"/>
                    <a:pt x="247" y="151"/>
                    <a:pt x="249" y="152"/>
                  </a:cubicBezTo>
                  <a:cubicBezTo>
                    <a:pt x="251" y="154"/>
                    <a:pt x="253" y="155"/>
                    <a:pt x="256" y="155"/>
                  </a:cubicBezTo>
                  <a:cubicBezTo>
                    <a:pt x="259" y="155"/>
                    <a:pt x="261" y="154"/>
                    <a:pt x="264" y="154"/>
                  </a:cubicBezTo>
                  <a:cubicBezTo>
                    <a:pt x="264" y="154"/>
                    <a:pt x="264" y="154"/>
                    <a:pt x="265" y="154"/>
                  </a:cubicBezTo>
                  <a:cubicBezTo>
                    <a:pt x="276" y="154"/>
                    <a:pt x="286" y="162"/>
                    <a:pt x="293" y="171"/>
                  </a:cubicBezTo>
                  <a:cubicBezTo>
                    <a:pt x="294" y="170"/>
                    <a:pt x="296" y="170"/>
                    <a:pt x="298" y="170"/>
                  </a:cubicBezTo>
                  <a:cubicBezTo>
                    <a:pt x="309" y="170"/>
                    <a:pt x="324" y="178"/>
                    <a:pt x="332" y="182"/>
                  </a:cubicBezTo>
                  <a:cubicBezTo>
                    <a:pt x="331" y="180"/>
                    <a:pt x="330" y="177"/>
                    <a:pt x="329" y="175"/>
                  </a:cubicBezTo>
                  <a:cubicBezTo>
                    <a:pt x="323" y="160"/>
                    <a:pt x="313" y="147"/>
                    <a:pt x="305" y="133"/>
                  </a:cubicBezTo>
                  <a:cubicBezTo>
                    <a:pt x="293" y="110"/>
                    <a:pt x="283" y="85"/>
                    <a:pt x="278" y="60"/>
                  </a:cubicBezTo>
                  <a:cubicBezTo>
                    <a:pt x="274" y="45"/>
                    <a:pt x="271" y="29"/>
                    <a:pt x="261" y="17"/>
                  </a:cubicBezTo>
                  <a:cubicBezTo>
                    <a:pt x="248" y="4"/>
                    <a:pt x="230" y="0"/>
                    <a:pt x="212" y="0"/>
                  </a:cubicBezTo>
                </a:path>
              </a:pathLst>
            </a:custGeom>
            <a:solidFill>
              <a:srgbClr val="4E5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iṡļîḑé"/>
            <p:cNvSpPr/>
            <p:nvPr/>
          </p:nvSpPr>
          <p:spPr bwMode="auto">
            <a:xfrm>
              <a:off x="5624513" y="4387851"/>
              <a:ext cx="158750" cy="163513"/>
            </a:xfrm>
            <a:custGeom>
              <a:avLst/>
              <a:gdLst>
                <a:gd name="T0" fmla="*/ 54 w 112"/>
                <a:gd name="T1" fmla="*/ 21 h 116"/>
                <a:gd name="T2" fmla="*/ 86 w 112"/>
                <a:gd name="T3" fmla="*/ 44 h 116"/>
                <a:gd name="T4" fmla="*/ 108 w 112"/>
                <a:gd name="T5" fmla="*/ 83 h 116"/>
                <a:gd name="T6" fmla="*/ 112 w 112"/>
                <a:gd name="T7" fmla="*/ 98 h 116"/>
                <a:gd name="T8" fmla="*/ 106 w 112"/>
                <a:gd name="T9" fmla="*/ 112 h 116"/>
                <a:gd name="T10" fmla="*/ 90 w 112"/>
                <a:gd name="T11" fmla="*/ 116 h 116"/>
                <a:gd name="T12" fmla="*/ 68 w 112"/>
                <a:gd name="T13" fmla="*/ 115 h 116"/>
                <a:gd name="T14" fmla="*/ 56 w 112"/>
                <a:gd name="T15" fmla="*/ 113 h 116"/>
                <a:gd name="T16" fmla="*/ 45 w 112"/>
                <a:gd name="T17" fmla="*/ 105 h 116"/>
                <a:gd name="T18" fmla="*/ 14 w 112"/>
                <a:gd name="T19" fmla="*/ 63 h 116"/>
                <a:gd name="T20" fmla="*/ 9 w 112"/>
                <a:gd name="T21" fmla="*/ 13 h 116"/>
                <a:gd name="T22" fmla="*/ 54 w 112"/>
                <a:gd name="T23" fmla="*/ 2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116">
                  <a:moveTo>
                    <a:pt x="54" y="21"/>
                  </a:moveTo>
                  <a:cubicBezTo>
                    <a:pt x="66" y="27"/>
                    <a:pt x="77" y="35"/>
                    <a:pt x="86" y="44"/>
                  </a:cubicBezTo>
                  <a:cubicBezTo>
                    <a:pt x="96" y="55"/>
                    <a:pt x="103" y="69"/>
                    <a:pt x="108" y="83"/>
                  </a:cubicBezTo>
                  <a:cubicBezTo>
                    <a:pt x="110" y="88"/>
                    <a:pt x="111" y="93"/>
                    <a:pt x="112" y="98"/>
                  </a:cubicBezTo>
                  <a:cubicBezTo>
                    <a:pt x="112" y="103"/>
                    <a:pt x="110" y="108"/>
                    <a:pt x="106" y="112"/>
                  </a:cubicBezTo>
                  <a:cubicBezTo>
                    <a:pt x="101" y="115"/>
                    <a:pt x="96" y="116"/>
                    <a:pt x="90" y="116"/>
                  </a:cubicBezTo>
                  <a:cubicBezTo>
                    <a:pt x="83" y="116"/>
                    <a:pt x="76" y="116"/>
                    <a:pt x="68" y="115"/>
                  </a:cubicBezTo>
                  <a:cubicBezTo>
                    <a:pt x="64" y="115"/>
                    <a:pt x="60" y="114"/>
                    <a:pt x="56" y="113"/>
                  </a:cubicBezTo>
                  <a:cubicBezTo>
                    <a:pt x="52" y="111"/>
                    <a:pt x="48" y="108"/>
                    <a:pt x="45" y="105"/>
                  </a:cubicBezTo>
                  <a:cubicBezTo>
                    <a:pt x="33" y="93"/>
                    <a:pt x="22" y="79"/>
                    <a:pt x="14" y="63"/>
                  </a:cubicBezTo>
                  <a:cubicBezTo>
                    <a:pt x="9" y="52"/>
                    <a:pt x="0" y="25"/>
                    <a:pt x="9" y="13"/>
                  </a:cubicBezTo>
                  <a:cubicBezTo>
                    <a:pt x="17" y="0"/>
                    <a:pt x="45" y="16"/>
                    <a:pt x="54" y="21"/>
                  </a:cubicBezTo>
                </a:path>
              </a:pathLst>
            </a:custGeom>
            <a:solidFill>
              <a:srgbClr val="FF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ïṩḷiďe"/>
            <p:cNvSpPr/>
            <p:nvPr/>
          </p:nvSpPr>
          <p:spPr bwMode="auto">
            <a:xfrm>
              <a:off x="4806951" y="4411663"/>
              <a:ext cx="1152525" cy="617538"/>
            </a:xfrm>
            <a:custGeom>
              <a:avLst/>
              <a:gdLst>
                <a:gd name="T0" fmla="*/ 280 w 815"/>
                <a:gd name="T1" fmla="*/ 0 h 437"/>
                <a:gd name="T2" fmla="*/ 396 w 815"/>
                <a:gd name="T3" fmla="*/ 17 h 437"/>
                <a:gd name="T4" fmla="*/ 589 w 815"/>
                <a:gd name="T5" fmla="*/ 55 h 437"/>
                <a:gd name="T6" fmla="*/ 625 w 815"/>
                <a:gd name="T7" fmla="*/ 72 h 437"/>
                <a:gd name="T8" fmla="*/ 647 w 815"/>
                <a:gd name="T9" fmla="*/ 99 h 437"/>
                <a:gd name="T10" fmla="*/ 674 w 815"/>
                <a:gd name="T11" fmla="*/ 147 h 437"/>
                <a:gd name="T12" fmla="*/ 693 w 815"/>
                <a:gd name="T13" fmla="*/ 194 h 437"/>
                <a:gd name="T14" fmla="*/ 795 w 815"/>
                <a:gd name="T15" fmla="*/ 324 h 437"/>
                <a:gd name="T16" fmla="*/ 814 w 815"/>
                <a:gd name="T17" fmla="*/ 347 h 437"/>
                <a:gd name="T18" fmla="*/ 811 w 815"/>
                <a:gd name="T19" fmla="*/ 365 h 437"/>
                <a:gd name="T20" fmla="*/ 761 w 815"/>
                <a:gd name="T21" fmla="*/ 416 h 437"/>
                <a:gd name="T22" fmla="*/ 737 w 815"/>
                <a:gd name="T23" fmla="*/ 437 h 437"/>
                <a:gd name="T24" fmla="*/ 662 w 815"/>
                <a:gd name="T25" fmla="*/ 367 h 437"/>
                <a:gd name="T26" fmla="*/ 600 w 815"/>
                <a:gd name="T27" fmla="*/ 286 h 437"/>
                <a:gd name="T28" fmla="*/ 568 w 815"/>
                <a:gd name="T29" fmla="*/ 254 h 437"/>
                <a:gd name="T30" fmla="*/ 533 w 815"/>
                <a:gd name="T31" fmla="*/ 195 h 437"/>
                <a:gd name="T32" fmla="*/ 466 w 815"/>
                <a:gd name="T33" fmla="*/ 184 h 437"/>
                <a:gd name="T34" fmla="*/ 109 w 815"/>
                <a:gd name="T35" fmla="*/ 180 h 437"/>
                <a:gd name="T36" fmla="*/ 38 w 815"/>
                <a:gd name="T37" fmla="*/ 161 h 437"/>
                <a:gd name="T38" fmla="*/ 3 w 815"/>
                <a:gd name="T39" fmla="*/ 100 h 437"/>
                <a:gd name="T40" fmla="*/ 46 w 815"/>
                <a:gd name="T41" fmla="*/ 50 h 437"/>
                <a:gd name="T42" fmla="*/ 114 w 815"/>
                <a:gd name="T43" fmla="*/ 36 h 437"/>
                <a:gd name="T44" fmla="*/ 280 w 815"/>
                <a:gd name="T45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15" h="437">
                  <a:moveTo>
                    <a:pt x="280" y="0"/>
                  </a:moveTo>
                  <a:cubicBezTo>
                    <a:pt x="318" y="12"/>
                    <a:pt x="357" y="13"/>
                    <a:pt x="396" y="17"/>
                  </a:cubicBezTo>
                  <a:cubicBezTo>
                    <a:pt x="462" y="23"/>
                    <a:pt x="526" y="36"/>
                    <a:pt x="589" y="55"/>
                  </a:cubicBezTo>
                  <a:cubicBezTo>
                    <a:pt x="602" y="59"/>
                    <a:pt x="615" y="64"/>
                    <a:pt x="625" y="72"/>
                  </a:cubicBezTo>
                  <a:cubicBezTo>
                    <a:pt x="634" y="80"/>
                    <a:pt x="641" y="89"/>
                    <a:pt x="647" y="99"/>
                  </a:cubicBezTo>
                  <a:cubicBezTo>
                    <a:pt x="657" y="115"/>
                    <a:pt x="666" y="131"/>
                    <a:pt x="674" y="147"/>
                  </a:cubicBezTo>
                  <a:cubicBezTo>
                    <a:pt x="681" y="163"/>
                    <a:pt x="687" y="178"/>
                    <a:pt x="693" y="194"/>
                  </a:cubicBezTo>
                  <a:cubicBezTo>
                    <a:pt x="715" y="245"/>
                    <a:pt x="750" y="290"/>
                    <a:pt x="795" y="324"/>
                  </a:cubicBezTo>
                  <a:cubicBezTo>
                    <a:pt x="803" y="330"/>
                    <a:pt x="812" y="337"/>
                    <a:pt x="814" y="347"/>
                  </a:cubicBezTo>
                  <a:cubicBezTo>
                    <a:pt x="815" y="353"/>
                    <a:pt x="814" y="360"/>
                    <a:pt x="811" y="365"/>
                  </a:cubicBezTo>
                  <a:cubicBezTo>
                    <a:pt x="801" y="388"/>
                    <a:pt x="782" y="404"/>
                    <a:pt x="761" y="416"/>
                  </a:cubicBezTo>
                  <a:cubicBezTo>
                    <a:pt x="752" y="422"/>
                    <a:pt x="742" y="427"/>
                    <a:pt x="737" y="437"/>
                  </a:cubicBezTo>
                  <a:cubicBezTo>
                    <a:pt x="706" y="424"/>
                    <a:pt x="682" y="396"/>
                    <a:pt x="662" y="367"/>
                  </a:cubicBezTo>
                  <a:cubicBezTo>
                    <a:pt x="643" y="339"/>
                    <a:pt x="625" y="309"/>
                    <a:pt x="600" y="286"/>
                  </a:cubicBezTo>
                  <a:cubicBezTo>
                    <a:pt x="589" y="275"/>
                    <a:pt x="576" y="266"/>
                    <a:pt x="568" y="254"/>
                  </a:cubicBezTo>
                  <a:cubicBezTo>
                    <a:pt x="554" y="235"/>
                    <a:pt x="551" y="209"/>
                    <a:pt x="533" y="195"/>
                  </a:cubicBezTo>
                  <a:cubicBezTo>
                    <a:pt x="515" y="180"/>
                    <a:pt x="489" y="182"/>
                    <a:pt x="466" y="184"/>
                  </a:cubicBezTo>
                  <a:cubicBezTo>
                    <a:pt x="347" y="196"/>
                    <a:pt x="227" y="194"/>
                    <a:pt x="109" y="180"/>
                  </a:cubicBezTo>
                  <a:cubicBezTo>
                    <a:pt x="84" y="177"/>
                    <a:pt x="59" y="174"/>
                    <a:pt x="38" y="161"/>
                  </a:cubicBezTo>
                  <a:cubicBezTo>
                    <a:pt x="16" y="148"/>
                    <a:pt x="0" y="125"/>
                    <a:pt x="3" y="100"/>
                  </a:cubicBezTo>
                  <a:cubicBezTo>
                    <a:pt x="6" y="77"/>
                    <a:pt x="25" y="59"/>
                    <a:pt x="46" y="50"/>
                  </a:cubicBezTo>
                  <a:cubicBezTo>
                    <a:pt x="68" y="41"/>
                    <a:pt x="91" y="39"/>
                    <a:pt x="114" y="36"/>
                  </a:cubicBezTo>
                  <a:cubicBezTo>
                    <a:pt x="171" y="30"/>
                    <a:pt x="226" y="20"/>
                    <a:pt x="280" y="0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íşļïḋê"/>
            <p:cNvSpPr/>
            <p:nvPr/>
          </p:nvSpPr>
          <p:spPr bwMode="auto">
            <a:xfrm>
              <a:off x="4718051" y="3749676"/>
              <a:ext cx="722313" cy="947738"/>
            </a:xfrm>
            <a:custGeom>
              <a:avLst/>
              <a:gdLst>
                <a:gd name="T0" fmla="*/ 2 w 510"/>
                <a:gd name="T1" fmla="*/ 517 h 672"/>
                <a:gd name="T2" fmla="*/ 17 w 510"/>
                <a:gd name="T3" fmla="*/ 460 h 672"/>
                <a:gd name="T4" fmla="*/ 26 w 510"/>
                <a:gd name="T5" fmla="*/ 424 h 672"/>
                <a:gd name="T6" fmla="*/ 27 w 510"/>
                <a:gd name="T7" fmla="*/ 423 h 672"/>
                <a:gd name="T8" fmla="*/ 33 w 510"/>
                <a:gd name="T9" fmla="*/ 420 h 672"/>
                <a:gd name="T10" fmla="*/ 33 w 510"/>
                <a:gd name="T11" fmla="*/ 414 h 672"/>
                <a:gd name="T12" fmla="*/ 33 w 510"/>
                <a:gd name="T13" fmla="*/ 408 h 672"/>
                <a:gd name="T14" fmla="*/ 59 w 510"/>
                <a:gd name="T15" fmla="*/ 371 h 672"/>
                <a:gd name="T16" fmla="*/ 103 w 510"/>
                <a:gd name="T17" fmla="*/ 299 h 672"/>
                <a:gd name="T18" fmla="*/ 135 w 510"/>
                <a:gd name="T19" fmla="*/ 239 h 672"/>
                <a:gd name="T20" fmla="*/ 156 w 510"/>
                <a:gd name="T21" fmla="*/ 192 h 672"/>
                <a:gd name="T22" fmla="*/ 288 w 510"/>
                <a:gd name="T23" fmla="*/ 68 h 672"/>
                <a:gd name="T24" fmla="*/ 450 w 510"/>
                <a:gd name="T25" fmla="*/ 0 h 672"/>
                <a:gd name="T26" fmla="*/ 454 w 510"/>
                <a:gd name="T27" fmla="*/ 4 h 672"/>
                <a:gd name="T28" fmla="*/ 499 w 510"/>
                <a:gd name="T29" fmla="*/ 146 h 672"/>
                <a:gd name="T30" fmla="*/ 510 w 510"/>
                <a:gd name="T31" fmla="*/ 205 h 672"/>
                <a:gd name="T32" fmla="*/ 482 w 510"/>
                <a:gd name="T33" fmla="*/ 288 h 672"/>
                <a:gd name="T34" fmla="*/ 437 w 510"/>
                <a:gd name="T35" fmla="*/ 359 h 672"/>
                <a:gd name="T36" fmla="*/ 411 w 510"/>
                <a:gd name="T37" fmla="*/ 389 h 672"/>
                <a:gd name="T38" fmla="*/ 338 w 510"/>
                <a:gd name="T39" fmla="*/ 534 h 672"/>
                <a:gd name="T40" fmla="*/ 296 w 510"/>
                <a:gd name="T41" fmla="*/ 618 h 672"/>
                <a:gd name="T42" fmla="*/ 283 w 510"/>
                <a:gd name="T43" fmla="*/ 652 h 672"/>
                <a:gd name="T44" fmla="*/ 255 w 510"/>
                <a:gd name="T45" fmla="*/ 672 h 672"/>
                <a:gd name="T46" fmla="*/ 244 w 510"/>
                <a:gd name="T47" fmla="*/ 670 h 672"/>
                <a:gd name="T48" fmla="*/ 128 w 510"/>
                <a:gd name="T49" fmla="*/ 603 h 672"/>
                <a:gd name="T50" fmla="*/ 108 w 510"/>
                <a:gd name="T51" fmla="*/ 589 h 672"/>
                <a:gd name="T52" fmla="*/ 87 w 510"/>
                <a:gd name="T53" fmla="*/ 577 h 672"/>
                <a:gd name="T54" fmla="*/ 70 w 510"/>
                <a:gd name="T55" fmla="*/ 569 h 672"/>
                <a:gd name="T56" fmla="*/ 16 w 510"/>
                <a:gd name="T57" fmla="*/ 541 h 672"/>
                <a:gd name="T58" fmla="*/ 0 w 510"/>
                <a:gd name="T59" fmla="*/ 533 h 672"/>
                <a:gd name="T60" fmla="*/ 2 w 510"/>
                <a:gd name="T61" fmla="*/ 517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0" h="672">
                  <a:moveTo>
                    <a:pt x="2" y="517"/>
                  </a:moveTo>
                  <a:cubicBezTo>
                    <a:pt x="5" y="497"/>
                    <a:pt x="12" y="479"/>
                    <a:pt x="17" y="460"/>
                  </a:cubicBezTo>
                  <a:cubicBezTo>
                    <a:pt x="20" y="448"/>
                    <a:pt x="23" y="436"/>
                    <a:pt x="26" y="424"/>
                  </a:cubicBezTo>
                  <a:cubicBezTo>
                    <a:pt x="27" y="423"/>
                    <a:pt x="27" y="423"/>
                    <a:pt x="27" y="423"/>
                  </a:cubicBezTo>
                  <a:cubicBezTo>
                    <a:pt x="29" y="423"/>
                    <a:pt x="31" y="422"/>
                    <a:pt x="33" y="420"/>
                  </a:cubicBezTo>
                  <a:cubicBezTo>
                    <a:pt x="33" y="418"/>
                    <a:pt x="34" y="416"/>
                    <a:pt x="33" y="414"/>
                  </a:cubicBezTo>
                  <a:cubicBezTo>
                    <a:pt x="33" y="412"/>
                    <a:pt x="33" y="410"/>
                    <a:pt x="33" y="408"/>
                  </a:cubicBezTo>
                  <a:cubicBezTo>
                    <a:pt x="41" y="395"/>
                    <a:pt x="50" y="383"/>
                    <a:pt x="59" y="371"/>
                  </a:cubicBezTo>
                  <a:cubicBezTo>
                    <a:pt x="75" y="348"/>
                    <a:pt x="89" y="324"/>
                    <a:pt x="103" y="299"/>
                  </a:cubicBezTo>
                  <a:cubicBezTo>
                    <a:pt x="114" y="279"/>
                    <a:pt x="126" y="260"/>
                    <a:pt x="135" y="239"/>
                  </a:cubicBezTo>
                  <a:cubicBezTo>
                    <a:pt x="142" y="223"/>
                    <a:pt x="148" y="207"/>
                    <a:pt x="156" y="192"/>
                  </a:cubicBezTo>
                  <a:cubicBezTo>
                    <a:pt x="184" y="137"/>
                    <a:pt x="234" y="97"/>
                    <a:pt x="288" y="68"/>
                  </a:cubicBezTo>
                  <a:cubicBezTo>
                    <a:pt x="340" y="41"/>
                    <a:pt x="396" y="22"/>
                    <a:pt x="450" y="0"/>
                  </a:cubicBezTo>
                  <a:cubicBezTo>
                    <a:pt x="451" y="1"/>
                    <a:pt x="453" y="3"/>
                    <a:pt x="454" y="4"/>
                  </a:cubicBezTo>
                  <a:cubicBezTo>
                    <a:pt x="483" y="45"/>
                    <a:pt x="486" y="97"/>
                    <a:pt x="499" y="146"/>
                  </a:cubicBezTo>
                  <a:cubicBezTo>
                    <a:pt x="503" y="165"/>
                    <a:pt x="510" y="185"/>
                    <a:pt x="510" y="205"/>
                  </a:cubicBezTo>
                  <a:cubicBezTo>
                    <a:pt x="510" y="235"/>
                    <a:pt x="496" y="262"/>
                    <a:pt x="482" y="288"/>
                  </a:cubicBezTo>
                  <a:cubicBezTo>
                    <a:pt x="468" y="313"/>
                    <a:pt x="455" y="337"/>
                    <a:pt x="437" y="359"/>
                  </a:cubicBezTo>
                  <a:cubicBezTo>
                    <a:pt x="429" y="369"/>
                    <a:pt x="420" y="379"/>
                    <a:pt x="411" y="389"/>
                  </a:cubicBezTo>
                  <a:cubicBezTo>
                    <a:pt x="377" y="431"/>
                    <a:pt x="357" y="483"/>
                    <a:pt x="338" y="534"/>
                  </a:cubicBezTo>
                  <a:cubicBezTo>
                    <a:pt x="327" y="563"/>
                    <a:pt x="309" y="589"/>
                    <a:pt x="296" y="618"/>
                  </a:cubicBezTo>
                  <a:cubicBezTo>
                    <a:pt x="292" y="629"/>
                    <a:pt x="289" y="641"/>
                    <a:pt x="283" y="652"/>
                  </a:cubicBezTo>
                  <a:cubicBezTo>
                    <a:pt x="277" y="662"/>
                    <a:pt x="267" y="672"/>
                    <a:pt x="255" y="672"/>
                  </a:cubicBezTo>
                  <a:cubicBezTo>
                    <a:pt x="251" y="672"/>
                    <a:pt x="248" y="671"/>
                    <a:pt x="244" y="670"/>
                  </a:cubicBezTo>
                  <a:cubicBezTo>
                    <a:pt x="201" y="659"/>
                    <a:pt x="164" y="630"/>
                    <a:pt x="128" y="603"/>
                  </a:cubicBezTo>
                  <a:cubicBezTo>
                    <a:pt x="121" y="599"/>
                    <a:pt x="115" y="594"/>
                    <a:pt x="108" y="589"/>
                  </a:cubicBezTo>
                  <a:cubicBezTo>
                    <a:pt x="101" y="585"/>
                    <a:pt x="94" y="581"/>
                    <a:pt x="87" y="577"/>
                  </a:cubicBezTo>
                  <a:cubicBezTo>
                    <a:pt x="70" y="569"/>
                    <a:pt x="70" y="569"/>
                    <a:pt x="70" y="569"/>
                  </a:cubicBezTo>
                  <a:cubicBezTo>
                    <a:pt x="53" y="559"/>
                    <a:pt x="35" y="549"/>
                    <a:pt x="16" y="541"/>
                  </a:cubicBezTo>
                  <a:cubicBezTo>
                    <a:pt x="11" y="539"/>
                    <a:pt x="5" y="536"/>
                    <a:pt x="0" y="533"/>
                  </a:cubicBezTo>
                  <a:cubicBezTo>
                    <a:pt x="0" y="528"/>
                    <a:pt x="1" y="522"/>
                    <a:pt x="2" y="517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ïšļíḋé"/>
            <p:cNvSpPr/>
            <p:nvPr/>
          </p:nvSpPr>
          <p:spPr bwMode="auto">
            <a:xfrm>
              <a:off x="5387976" y="3582988"/>
              <a:ext cx="284163" cy="284163"/>
            </a:xfrm>
            <a:prstGeom prst="ellipse">
              <a:avLst/>
            </a:prstGeom>
            <a:solidFill>
              <a:srgbClr val="FF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îŝľiḓe"/>
            <p:cNvSpPr/>
            <p:nvPr/>
          </p:nvSpPr>
          <p:spPr bwMode="auto">
            <a:xfrm>
              <a:off x="5308601" y="3475038"/>
              <a:ext cx="398463" cy="288925"/>
            </a:xfrm>
            <a:custGeom>
              <a:avLst/>
              <a:gdLst>
                <a:gd name="T0" fmla="*/ 224 w 282"/>
                <a:gd name="T1" fmla="*/ 130 h 205"/>
                <a:gd name="T2" fmla="*/ 249 w 282"/>
                <a:gd name="T3" fmla="*/ 142 h 205"/>
                <a:gd name="T4" fmla="*/ 272 w 282"/>
                <a:gd name="T5" fmla="*/ 125 h 205"/>
                <a:gd name="T6" fmla="*/ 281 w 282"/>
                <a:gd name="T7" fmla="*/ 98 h 205"/>
                <a:gd name="T8" fmla="*/ 277 w 282"/>
                <a:gd name="T9" fmla="*/ 76 h 205"/>
                <a:gd name="T10" fmla="*/ 264 w 282"/>
                <a:gd name="T11" fmla="*/ 67 h 205"/>
                <a:gd name="T12" fmla="*/ 248 w 282"/>
                <a:gd name="T13" fmla="*/ 51 h 205"/>
                <a:gd name="T14" fmla="*/ 240 w 282"/>
                <a:gd name="T15" fmla="*/ 36 h 205"/>
                <a:gd name="T16" fmla="*/ 194 w 282"/>
                <a:gd name="T17" fmla="*/ 5 h 205"/>
                <a:gd name="T18" fmla="*/ 166 w 282"/>
                <a:gd name="T19" fmla="*/ 11 h 205"/>
                <a:gd name="T20" fmla="*/ 72 w 282"/>
                <a:gd name="T21" fmla="*/ 13 h 205"/>
                <a:gd name="T22" fmla="*/ 52 w 282"/>
                <a:gd name="T23" fmla="*/ 26 h 205"/>
                <a:gd name="T24" fmla="*/ 29 w 282"/>
                <a:gd name="T25" fmla="*/ 47 h 205"/>
                <a:gd name="T26" fmla="*/ 14 w 282"/>
                <a:gd name="T27" fmla="*/ 68 h 205"/>
                <a:gd name="T28" fmla="*/ 14 w 282"/>
                <a:gd name="T29" fmla="*/ 113 h 205"/>
                <a:gd name="T30" fmla="*/ 7 w 282"/>
                <a:gd name="T31" fmla="*/ 125 h 205"/>
                <a:gd name="T32" fmla="*/ 7 w 282"/>
                <a:gd name="T33" fmla="*/ 183 h 205"/>
                <a:gd name="T34" fmla="*/ 11 w 282"/>
                <a:gd name="T35" fmla="*/ 199 h 205"/>
                <a:gd name="T36" fmla="*/ 31 w 282"/>
                <a:gd name="T37" fmla="*/ 205 h 205"/>
                <a:gd name="T38" fmla="*/ 44 w 282"/>
                <a:gd name="T39" fmla="*/ 205 h 205"/>
                <a:gd name="T40" fmla="*/ 49 w 282"/>
                <a:gd name="T41" fmla="*/ 205 h 205"/>
                <a:gd name="T42" fmla="*/ 56 w 282"/>
                <a:gd name="T43" fmla="*/ 200 h 205"/>
                <a:gd name="T44" fmla="*/ 85 w 282"/>
                <a:gd name="T45" fmla="*/ 151 h 205"/>
                <a:gd name="T46" fmla="*/ 92 w 282"/>
                <a:gd name="T47" fmla="*/ 153 h 205"/>
                <a:gd name="T48" fmla="*/ 98 w 282"/>
                <a:gd name="T49" fmla="*/ 161 h 205"/>
                <a:gd name="T50" fmla="*/ 117 w 282"/>
                <a:gd name="T51" fmla="*/ 166 h 205"/>
                <a:gd name="T52" fmla="*/ 134 w 282"/>
                <a:gd name="T53" fmla="*/ 153 h 205"/>
                <a:gd name="T54" fmla="*/ 149 w 282"/>
                <a:gd name="T55" fmla="*/ 138 h 205"/>
                <a:gd name="T56" fmla="*/ 175 w 282"/>
                <a:gd name="T57" fmla="*/ 125 h 205"/>
                <a:gd name="T58" fmla="*/ 192 w 282"/>
                <a:gd name="T59" fmla="*/ 109 h 205"/>
                <a:gd name="T60" fmla="*/ 210 w 282"/>
                <a:gd name="T61" fmla="*/ 108 h 205"/>
                <a:gd name="T62" fmla="*/ 224 w 282"/>
                <a:gd name="T63" fmla="*/ 13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2" h="205">
                  <a:moveTo>
                    <a:pt x="224" y="130"/>
                  </a:moveTo>
                  <a:cubicBezTo>
                    <a:pt x="229" y="139"/>
                    <a:pt x="239" y="144"/>
                    <a:pt x="249" y="142"/>
                  </a:cubicBezTo>
                  <a:cubicBezTo>
                    <a:pt x="259" y="140"/>
                    <a:pt x="267" y="134"/>
                    <a:pt x="272" y="125"/>
                  </a:cubicBezTo>
                  <a:cubicBezTo>
                    <a:pt x="277" y="117"/>
                    <a:pt x="280" y="107"/>
                    <a:pt x="281" y="98"/>
                  </a:cubicBezTo>
                  <a:cubicBezTo>
                    <a:pt x="282" y="90"/>
                    <a:pt x="281" y="82"/>
                    <a:pt x="277" y="76"/>
                  </a:cubicBezTo>
                  <a:cubicBezTo>
                    <a:pt x="273" y="72"/>
                    <a:pt x="269" y="69"/>
                    <a:pt x="264" y="67"/>
                  </a:cubicBezTo>
                  <a:cubicBezTo>
                    <a:pt x="257" y="63"/>
                    <a:pt x="252" y="57"/>
                    <a:pt x="248" y="51"/>
                  </a:cubicBezTo>
                  <a:cubicBezTo>
                    <a:pt x="245" y="46"/>
                    <a:pt x="243" y="41"/>
                    <a:pt x="240" y="36"/>
                  </a:cubicBezTo>
                  <a:cubicBezTo>
                    <a:pt x="231" y="19"/>
                    <a:pt x="213" y="5"/>
                    <a:pt x="194" y="5"/>
                  </a:cubicBezTo>
                  <a:cubicBezTo>
                    <a:pt x="184" y="5"/>
                    <a:pt x="175" y="9"/>
                    <a:pt x="166" y="11"/>
                  </a:cubicBezTo>
                  <a:cubicBezTo>
                    <a:pt x="135" y="16"/>
                    <a:pt x="101" y="0"/>
                    <a:pt x="72" y="13"/>
                  </a:cubicBezTo>
                  <a:cubicBezTo>
                    <a:pt x="65" y="16"/>
                    <a:pt x="58" y="20"/>
                    <a:pt x="52" y="26"/>
                  </a:cubicBezTo>
                  <a:cubicBezTo>
                    <a:pt x="44" y="32"/>
                    <a:pt x="36" y="39"/>
                    <a:pt x="29" y="47"/>
                  </a:cubicBezTo>
                  <a:cubicBezTo>
                    <a:pt x="22" y="52"/>
                    <a:pt x="17" y="60"/>
                    <a:pt x="14" y="68"/>
                  </a:cubicBezTo>
                  <a:cubicBezTo>
                    <a:pt x="10" y="83"/>
                    <a:pt x="20" y="99"/>
                    <a:pt x="14" y="113"/>
                  </a:cubicBezTo>
                  <a:cubicBezTo>
                    <a:pt x="12" y="117"/>
                    <a:pt x="9" y="121"/>
                    <a:pt x="7" y="125"/>
                  </a:cubicBezTo>
                  <a:cubicBezTo>
                    <a:pt x="0" y="134"/>
                    <a:pt x="7" y="172"/>
                    <a:pt x="7" y="183"/>
                  </a:cubicBezTo>
                  <a:cubicBezTo>
                    <a:pt x="6" y="189"/>
                    <a:pt x="7" y="195"/>
                    <a:pt x="11" y="199"/>
                  </a:cubicBezTo>
                  <a:cubicBezTo>
                    <a:pt x="15" y="205"/>
                    <a:pt x="23" y="205"/>
                    <a:pt x="31" y="205"/>
                  </a:cubicBezTo>
                  <a:cubicBezTo>
                    <a:pt x="44" y="205"/>
                    <a:pt x="44" y="205"/>
                    <a:pt x="44" y="205"/>
                  </a:cubicBezTo>
                  <a:cubicBezTo>
                    <a:pt x="46" y="205"/>
                    <a:pt x="48" y="205"/>
                    <a:pt x="49" y="205"/>
                  </a:cubicBezTo>
                  <a:cubicBezTo>
                    <a:pt x="52" y="204"/>
                    <a:pt x="54" y="202"/>
                    <a:pt x="56" y="200"/>
                  </a:cubicBezTo>
                  <a:cubicBezTo>
                    <a:pt x="67" y="188"/>
                    <a:pt x="69" y="151"/>
                    <a:pt x="85" y="151"/>
                  </a:cubicBezTo>
                  <a:cubicBezTo>
                    <a:pt x="87" y="151"/>
                    <a:pt x="90" y="151"/>
                    <a:pt x="92" y="153"/>
                  </a:cubicBezTo>
                  <a:cubicBezTo>
                    <a:pt x="95" y="155"/>
                    <a:pt x="96" y="159"/>
                    <a:pt x="98" y="161"/>
                  </a:cubicBezTo>
                  <a:cubicBezTo>
                    <a:pt x="102" y="167"/>
                    <a:pt x="110" y="169"/>
                    <a:pt x="117" y="166"/>
                  </a:cubicBezTo>
                  <a:cubicBezTo>
                    <a:pt x="124" y="163"/>
                    <a:pt x="129" y="158"/>
                    <a:pt x="134" y="153"/>
                  </a:cubicBezTo>
                  <a:cubicBezTo>
                    <a:pt x="138" y="147"/>
                    <a:pt x="143" y="142"/>
                    <a:pt x="149" y="138"/>
                  </a:cubicBezTo>
                  <a:cubicBezTo>
                    <a:pt x="157" y="133"/>
                    <a:pt x="167" y="131"/>
                    <a:pt x="175" y="125"/>
                  </a:cubicBezTo>
                  <a:cubicBezTo>
                    <a:pt x="182" y="121"/>
                    <a:pt x="186" y="114"/>
                    <a:pt x="192" y="109"/>
                  </a:cubicBezTo>
                  <a:cubicBezTo>
                    <a:pt x="198" y="104"/>
                    <a:pt x="203" y="104"/>
                    <a:pt x="210" y="108"/>
                  </a:cubicBezTo>
                  <a:cubicBezTo>
                    <a:pt x="219" y="113"/>
                    <a:pt x="220" y="121"/>
                    <a:pt x="224" y="13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îśḷîḋé"/>
            <p:cNvSpPr/>
            <p:nvPr/>
          </p:nvSpPr>
          <p:spPr bwMode="auto">
            <a:xfrm>
              <a:off x="5418138" y="3932238"/>
              <a:ext cx="15875" cy="61913"/>
            </a:xfrm>
            <a:custGeom>
              <a:avLst/>
              <a:gdLst>
                <a:gd name="T0" fmla="*/ 2 w 11"/>
                <a:gd name="T1" fmla="*/ 0 h 44"/>
                <a:gd name="T2" fmla="*/ 0 w 11"/>
                <a:gd name="T3" fmla="*/ 3 h 44"/>
                <a:gd name="T4" fmla="*/ 4 w 11"/>
                <a:gd name="T5" fmla="*/ 16 h 44"/>
                <a:gd name="T6" fmla="*/ 11 w 11"/>
                <a:gd name="T7" fmla="*/ 44 h 44"/>
                <a:gd name="T8" fmla="*/ 9 w 11"/>
                <a:gd name="T9" fmla="*/ 16 h 44"/>
                <a:gd name="T10" fmla="*/ 3 w 11"/>
                <a:gd name="T11" fmla="*/ 1 h 44"/>
                <a:gd name="T12" fmla="*/ 2 w 11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4">
                  <a:moveTo>
                    <a:pt x="2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" y="7"/>
                    <a:pt x="2" y="11"/>
                    <a:pt x="4" y="16"/>
                  </a:cubicBezTo>
                  <a:cubicBezTo>
                    <a:pt x="6" y="25"/>
                    <a:pt x="9" y="34"/>
                    <a:pt x="11" y="44"/>
                  </a:cubicBezTo>
                  <a:cubicBezTo>
                    <a:pt x="11" y="34"/>
                    <a:pt x="11" y="25"/>
                    <a:pt x="9" y="16"/>
                  </a:cubicBezTo>
                  <a:cubicBezTo>
                    <a:pt x="8" y="10"/>
                    <a:pt x="6" y="5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iŝliḓè"/>
            <p:cNvSpPr/>
            <p:nvPr/>
          </p:nvSpPr>
          <p:spPr bwMode="auto">
            <a:xfrm>
              <a:off x="5416551" y="3929063"/>
              <a:ext cx="4763" cy="7938"/>
            </a:xfrm>
            <a:custGeom>
              <a:avLst/>
              <a:gdLst>
                <a:gd name="T0" fmla="*/ 0 w 3"/>
                <a:gd name="T1" fmla="*/ 0 h 6"/>
                <a:gd name="T2" fmla="*/ 1 w 3"/>
                <a:gd name="T3" fmla="*/ 6 h 6"/>
                <a:gd name="T4" fmla="*/ 3 w 3"/>
                <a:gd name="T5" fmla="*/ 3 h 6"/>
                <a:gd name="T6" fmla="*/ 0 w 3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cubicBezTo>
                    <a:pt x="1" y="2"/>
                    <a:pt x="1" y="4"/>
                    <a:pt x="1" y="6"/>
                  </a:cubicBezTo>
                  <a:cubicBezTo>
                    <a:pt x="2" y="5"/>
                    <a:pt x="3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solidFill>
              <a:srgbClr val="E5AC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íṧḷiḋè"/>
            <p:cNvSpPr/>
            <p:nvPr/>
          </p:nvSpPr>
          <p:spPr bwMode="auto">
            <a:xfrm>
              <a:off x="5324476" y="4116388"/>
              <a:ext cx="219075" cy="347663"/>
            </a:xfrm>
            <a:custGeom>
              <a:avLst/>
              <a:gdLst>
                <a:gd name="T0" fmla="*/ 106 w 155"/>
                <a:gd name="T1" fmla="*/ 198 h 246"/>
                <a:gd name="T2" fmla="*/ 87 w 155"/>
                <a:gd name="T3" fmla="*/ 200 h 246"/>
                <a:gd name="T4" fmla="*/ 8 w 155"/>
                <a:gd name="T5" fmla="*/ 221 h 246"/>
                <a:gd name="T6" fmla="*/ 0 w 155"/>
                <a:gd name="T7" fmla="*/ 223 h 246"/>
                <a:gd name="T8" fmla="*/ 30 w 155"/>
                <a:gd name="T9" fmla="*/ 226 h 246"/>
                <a:gd name="T10" fmla="*/ 155 w 155"/>
                <a:gd name="T11" fmla="*/ 246 h 246"/>
                <a:gd name="T12" fmla="*/ 124 w 155"/>
                <a:gd name="T13" fmla="*/ 202 h 246"/>
                <a:gd name="T14" fmla="*/ 106 w 155"/>
                <a:gd name="T15" fmla="*/ 198 h 246"/>
                <a:gd name="T16" fmla="*/ 68 w 155"/>
                <a:gd name="T17" fmla="*/ 0 h 246"/>
                <a:gd name="T18" fmla="*/ 54 w 155"/>
                <a:gd name="T19" fmla="*/ 28 h 246"/>
                <a:gd name="T20" fmla="*/ 45 w 155"/>
                <a:gd name="T21" fmla="*/ 43 h 246"/>
                <a:gd name="T22" fmla="*/ 69 w 155"/>
                <a:gd name="T23" fmla="*/ 40 h 246"/>
                <a:gd name="T24" fmla="*/ 75 w 155"/>
                <a:gd name="T25" fmla="*/ 38 h 246"/>
                <a:gd name="T26" fmla="*/ 73 w 155"/>
                <a:gd name="T27" fmla="*/ 30 h 246"/>
                <a:gd name="T28" fmla="*/ 75 w 155"/>
                <a:gd name="T29" fmla="*/ 21 h 246"/>
                <a:gd name="T30" fmla="*/ 68 w 155"/>
                <a:gd name="T31" fmla="*/ 0 h 246"/>
                <a:gd name="T32" fmla="*/ 68 w 155"/>
                <a:gd name="T33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246">
                  <a:moveTo>
                    <a:pt x="106" y="198"/>
                  </a:moveTo>
                  <a:cubicBezTo>
                    <a:pt x="100" y="198"/>
                    <a:pt x="93" y="199"/>
                    <a:pt x="87" y="200"/>
                  </a:cubicBezTo>
                  <a:cubicBezTo>
                    <a:pt x="60" y="205"/>
                    <a:pt x="34" y="212"/>
                    <a:pt x="8" y="221"/>
                  </a:cubicBezTo>
                  <a:cubicBezTo>
                    <a:pt x="5" y="222"/>
                    <a:pt x="2" y="223"/>
                    <a:pt x="0" y="223"/>
                  </a:cubicBezTo>
                  <a:cubicBezTo>
                    <a:pt x="10" y="224"/>
                    <a:pt x="20" y="225"/>
                    <a:pt x="30" y="226"/>
                  </a:cubicBezTo>
                  <a:cubicBezTo>
                    <a:pt x="72" y="230"/>
                    <a:pt x="114" y="237"/>
                    <a:pt x="155" y="246"/>
                  </a:cubicBezTo>
                  <a:cubicBezTo>
                    <a:pt x="148" y="228"/>
                    <a:pt x="141" y="209"/>
                    <a:pt x="124" y="202"/>
                  </a:cubicBezTo>
                  <a:cubicBezTo>
                    <a:pt x="118" y="199"/>
                    <a:pt x="112" y="198"/>
                    <a:pt x="106" y="198"/>
                  </a:cubicBezTo>
                  <a:moveTo>
                    <a:pt x="68" y="0"/>
                  </a:moveTo>
                  <a:cubicBezTo>
                    <a:pt x="64" y="10"/>
                    <a:pt x="59" y="19"/>
                    <a:pt x="54" y="28"/>
                  </a:cubicBezTo>
                  <a:cubicBezTo>
                    <a:pt x="51" y="33"/>
                    <a:pt x="48" y="38"/>
                    <a:pt x="45" y="43"/>
                  </a:cubicBezTo>
                  <a:cubicBezTo>
                    <a:pt x="53" y="42"/>
                    <a:pt x="61" y="41"/>
                    <a:pt x="69" y="40"/>
                  </a:cubicBezTo>
                  <a:cubicBezTo>
                    <a:pt x="71" y="39"/>
                    <a:pt x="73" y="39"/>
                    <a:pt x="75" y="38"/>
                  </a:cubicBezTo>
                  <a:cubicBezTo>
                    <a:pt x="74" y="36"/>
                    <a:pt x="73" y="33"/>
                    <a:pt x="73" y="30"/>
                  </a:cubicBezTo>
                  <a:cubicBezTo>
                    <a:pt x="73" y="27"/>
                    <a:pt x="74" y="24"/>
                    <a:pt x="75" y="21"/>
                  </a:cubicBezTo>
                  <a:cubicBezTo>
                    <a:pt x="76" y="13"/>
                    <a:pt x="74" y="6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ïṧľïḑé"/>
            <p:cNvSpPr/>
            <p:nvPr/>
          </p:nvSpPr>
          <p:spPr bwMode="auto">
            <a:xfrm>
              <a:off x="5254626" y="4170363"/>
              <a:ext cx="398463" cy="322263"/>
            </a:xfrm>
            <a:custGeom>
              <a:avLst/>
              <a:gdLst>
                <a:gd name="T0" fmla="*/ 124 w 282"/>
                <a:gd name="T1" fmla="*/ 0 h 229"/>
                <a:gd name="T2" fmla="*/ 118 w 282"/>
                <a:gd name="T3" fmla="*/ 2 h 229"/>
                <a:gd name="T4" fmla="*/ 94 w 282"/>
                <a:gd name="T5" fmla="*/ 5 h 229"/>
                <a:gd name="T6" fmla="*/ 58 w 282"/>
                <a:gd name="T7" fmla="*/ 61 h 229"/>
                <a:gd name="T8" fmla="*/ 32 w 282"/>
                <a:gd name="T9" fmla="*/ 91 h 229"/>
                <a:gd name="T10" fmla="*/ 0 w 282"/>
                <a:gd name="T11" fmla="*/ 141 h 229"/>
                <a:gd name="T12" fmla="*/ 6 w 282"/>
                <a:gd name="T13" fmla="*/ 150 h 229"/>
                <a:gd name="T14" fmla="*/ 35 w 282"/>
                <a:gd name="T15" fmla="*/ 184 h 229"/>
                <a:gd name="T16" fmla="*/ 49 w 282"/>
                <a:gd name="T17" fmla="*/ 185 h 229"/>
                <a:gd name="T18" fmla="*/ 57 w 282"/>
                <a:gd name="T19" fmla="*/ 183 h 229"/>
                <a:gd name="T20" fmla="*/ 136 w 282"/>
                <a:gd name="T21" fmla="*/ 162 h 229"/>
                <a:gd name="T22" fmla="*/ 155 w 282"/>
                <a:gd name="T23" fmla="*/ 160 h 229"/>
                <a:gd name="T24" fmla="*/ 173 w 282"/>
                <a:gd name="T25" fmla="*/ 164 h 229"/>
                <a:gd name="T26" fmla="*/ 204 w 282"/>
                <a:gd name="T27" fmla="*/ 208 h 229"/>
                <a:gd name="T28" fmla="*/ 272 w 282"/>
                <a:gd name="T29" fmla="*/ 226 h 229"/>
                <a:gd name="T30" fmla="*/ 281 w 282"/>
                <a:gd name="T31" fmla="*/ 229 h 229"/>
                <a:gd name="T32" fmla="*/ 282 w 282"/>
                <a:gd name="T33" fmla="*/ 228 h 229"/>
                <a:gd name="T34" fmla="*/ 276 w 282"/>
                <a:gd name="T35" fmla="*/ 217 h 229"/>
                <a:gd name="T36" fmla="*/ 271 w 282"/>
                <a:gd name="T37" fmla="*/ 167 h 229"/>
                <a:gd name="T38" fmla="*/ 276 w 282"/>
                <a:gd name="T39" fmla="*/ 163 h 229"/>
                <a:gd name="T40" fmla="*/ 248 w 282"/>
                <a:gd name="T41" fmla="*/ 146 h 229"/>
                <a:gd name="T42" fmla="*/ 247 w 282"/>
                <a:gd name="T43" fmla="*/ 146 h 229"/>
                <a:gd name="T44" fmla="*/ 239 w 282"/>
                <a:gd name="T45" fmla="*/ 147 h 229"/>
                <a:gd name="T46" fmla="*/ 232 w 282"/>
                <a:gd name="T47" fmla="*/ 144 h 229"/>
                <a:gd name="T48" fmla="*/ 227 w 282"/>
                <a:gd name="T49" fmla="*/ 139 h 229"/>
                <a:gd name="T50" fmla="*/ 221 w 282"/>
                <a:gd name="T51" fmla="*/ 137 h 229"/>
                <a:gd name="T52" fmla="*/ 217 w 282"/>
                <a:gd name="T53" fmla="*/ 138 h 229"/>
                <a:gd name="T54" fmla="*/ 213 w 282"/>
                <a:gd name="T55" fmla="*/ 138 h 229"/>
                <a:gd name="T56" fmla="*/ 208 w 282"/>
                <a:gd name="T57" fmla="*/ 137 h 229"/>
                <a:gd name="T58" fmla="*/ 195 w 282"/>
                <a:gd name="T59" fmla="*/ 119 h 229"/>
                <a:gd name="T60" fmla="*/ 191 w 282"/>
                <a:gd name="T61" fmla="*/ 118 h 229"/>
                <a:gd name="T62" fmla="*/ 186 w 282"/>
                <a:gd name="T63" fmla="*/ 119 h 229"/>
                <a:gd name="T64" fmla="*/ 181 w 282"/>
                <a:gd name="T65" fmla="*/ 119 h 229"/>
                <a:gd name="T66" fmla="*/ 180 w 282"/>
                <a:gd name="T67" fmla="*/ 119 h 229"/>
                <a:gd name="T68" fmla="*/ 162 w 282"/>
                <a:gd name="T69" fmla="*/ 108 h 229"/>
                <a:gd name="T70" fmla="*/ 148 w 282"/>
                <a:gd name="T71" fmla="*/ 101 h 229"/>
                <a:gd name="T72" fmla="*/ 143 w 282"/>
                <a:gd name="T73" fmla="*/ 103 h 229"/>
                <a:gd name="T74" fmla="*/ 130 w 282"/>
                <a:gd name="T75" fmla="*/ 78 h 229"/>
                <a:gd name="T76" fmla="*/ 132 w 282"/>
                <a:gd name="T77" fmla="*/ 46 h 229"/>
                <a:gd name="T78" fmla="*/ 128 w 282"/>
                <a:gd name="T79" fmla="*/ 39 h 229"/>
                <a:gd name="T80" fmla="*/ 128 w 282"/>
                <a:gd name="T81" fmla="*/ 27 h 229"/>
                <a:gd name="T82" fmla="*/ 125 w 282"/>
                <a:gd name="T83" fmla="*/ 3 h 229"/>
                <a:gd name="T84" fmla="*/ 124 w 282"/>
                <a:gd name="T85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2" h="229">
                  <a:moveTo>
                    <a:pt x="124" y="0"/>
                  </a:moveTo>
                  <a:cubicBezTo>
                    <a:pt x="122" y="1"/>
                    <a:pt x="120" y="1"/>
                    <a:pt x="118" y="2"/>
                  </a:cubicBezTo>
                  <a:cubicBezTo>
                    <a:pt x="110" y="3"/>
                    <a:pt x="102" y="4"/>
                    <a:pt x="94" y="5"/>
                  </a:cubicBezTo>
                  <a:cubicBezTo>
                    <a:pt x="84" y="25"/>
                    <a:pt x="72" y="44"/>
                    <a:pt x="58" y="61"/>
                  </a:cubicBezTo>
                  <a:cubicBezTo>
                    <a:pt x="50" y="71"/>
                    <a:pt x="41" y="81"/>
                    <a:pt x="32" y="91"/>
                  </a:cubicBezTo>
                  <a:cubicBezTo>
                    <a:pt x="20" y="107"/>
                    <a:pt x="9" y="124"/>
                    <a:pt x="0" y="141"/>
                  </a:cubicBezTo>
                  <a:cubicBezTo>
                    <a:pt x="2" y="144"/>
                    <a:pt x="4" y="147"/>
                    <a:pt x="6" y="150"/>
                  </a:cubicBezTo>
                  <a:cubicBezTo>
                    <a:pt x="15" y="162"/>
                    <a:pt x="24" y="175"/>
                    <a:pt x="35" y="184"/>
                  </a:cubicBezTo>
                  <a:cubicBezTo>
                    <a:pt x="40" y="185"/>
                    <a:pt x="44" y="185"/>
                    <a:pt x="49" y="185"/>
                  </a:cubicBezTo>
                  <a:cubicBezTo>
                    <a:pt x="51" y="185"/>
                    <a:pt x="54" y="184"/>
                    <a:pt x="57" y="183"/>
                  </a:cubicBezTo>
                  <a:cubicBezTo>
                    <a:pt x="83" y="174"/>
                    <a:pt x="109" y="167"/>
                    <a:pt x="136" y="162"/>
                  </a:cubicBezTo>
                  <a:cubicBezTo>
                    <a:pt x="142" y="161"/>
                    <a:pt x="149" y="160"/>
                    <a:pt x="155" y="160"/>
                  </a:cubicBezTo>
                  <a:cubicBezTo>
                    <a:pt x="161" y="160"/>
                    <a:pt x="167" y="161"/>
                    <a:pt x="173" y="164"/>
                  </a:cubicBezTo>
                  <a:cubicBezTo>
                    <a:pt x="190" y="171"/>
                    <a:pt x="197" y="190"/>
                    <a:pt x="204" y="208"/>
                  </a:cubicBezTo>
                  <a:cubicBezTo>
                    <a:pt x="227" y="213"/>
                    <a:pt x="249" y="219"/>
                    <a:pt x="272" y="226"/>
                  </a:cubicBezTo>
                  <a:cubicBezTo>
                    <a:pt x="275" y="227"/>
                    <a:pt x="278" y="228"/>
                    <a:pt x="281" y="229"/>
                  </a:cubicBezTo>
                  <a:cubicBezTo>
                    <a:pt x="281" y="229"/>
                    <a:pt x="282" y="228"/>
                    <a:pt x="282" y="228"/>
                  </a:cubicBezTo>
                  <a:cubicBezTo>
                    <a:pt x="280" y="224"/>
                    <a:pt x="278" y="221"/>
                    <a:pt x="276" y="217"/>
                  </a:cubicBezTo>
                  <a:cubicBezTo>
                    <a:pt x="271" y="206"/>
                    <a:pt x="262" y="179"/>
                    <a:pt x="271" y="167"/>
                  </a:cubicBezTo>
                  <a:cubicBezTo>
                    <a:pt x="272" y="165"/>
                    <a:pt x="274" y="164"/>
                    <a:pt x="276" y="163"/>
                  </a:cubicBezTo>
                  <a:cubicBezTo>
                    <a:pt x="269" y="154"/>
                    <a:pt x="259" y="146"/>
                    <a:pt x="248" y="146"/>
                  </a:cubicBezTo>
                  <a:cubicBezTo>
                    <a:pt x="247" y="146"/>
                    <a:pt x="247" y="146"/>
                    <a:pt x="247" y="146"/>
                  </a:cubicBezTo>
                  <a:cubicBezTo>
                    <a:pt x="244" y="146"/>
                    <a:pt x="242" y="147"/>
                    <a:pt x="239" y="147"/>
                  </a:cubicBezTo>
                  <a:cubicBezTo>
                    <a:pt x="236" y="147"/>
                    <a:pt x="234" y="146"/>
                    <a:pt x="232" y="144"/>
                  </a:cubicBezTo>
                  <a:cubicBezTo>
                    <a:pt x="230" y="143"/>
                    <a:pt x="229" y="141"/>
                    <a:pt x="227" y="139"/>
                  </a:cubicBezTo>
                  <a:cubicBezTo>
                    <a:pt x="226" y="138"/>
                    <a:pt x="224" y="137"/>
                    <a:pt x="221" y="137"/>
                  </a:cubicBezTo>
                  <a:cubicBezTo>
                    <a:pt x="220" y="137"/>
                    <a:pt x="219" y="137"/>
                    <a:pt x="217" y="138"/>
                  </a:cubicBezTo>
                  <a:cubicBezTo>
                    <a:pt x="216" y="138"/>
                    <a:pt x="215" y="138"/>
                    <a:pt x="213" y="138"/>
                  </a:cubicBezTo>
                  <a:cubicBezTo>
                    <a:pt x="212" y="138"/>
                    <a:pt x="210" y="138"/>
                    <a:pt x="208" y="137"/>
                  </a:cubicBezTo>
                  <a:cubicBezTo>
                    <a:pt x="201" y="133"/>
                    <a:pt x="202" y="122"/>
                    <a:pt x="195" y="119"/>
                  </a:cubicBezTo>
                  <a:cubicBezTo>
                    <a:pt x="194" y="119"/>
                    <a:pt x="192" y="118"/>
                    <a:pt x="191" y="118"/>
                  </a:cubicBezTo>
                  <a:cubicBezTo>
                    <a:pt x="189" y="118"/>
                    <a:pt x="187" y="119"/>
                    <a:pt x="186" y="119"/>
                  </a:cubicBezTo>
                  <a:cubicBezTo>
                    <a:pt x="184" y="119"/>
                    <a:pt x="182" y="119"/>
                    <a:pt x="181" y="119"/>
                  </a:cubicBezTo>
                  <a:cubicBezTo>
                    <a:pt x="181" y="119"/>
                    <a:pt x="180" y="119"/>
                    <a:pt x="180" y="119"/>
                  </a:cubicBezTo>
                  <a:cubicBezTo>
                    <a:pt x="173" y="119"/>
                    <a:pt x="168" y="113"/>
                    <a:pt x="162" y="108"/>
                  </a:cubicBezTo>
                  <a:cubicBezTo>
                    <a:pt x="159" y="105"/>
                    <a:pt x="153" y="101"/>
                    <a:pt x="148" y="101"/>
                  </a:cubicBezTo>
                  <a:cubicBezTo>
                    <a:pt x="147" y="101"/>
                    <a:pt x="145" y="102"/>
                    <a:pt x="143" y="103"/>
                  </a:cubicBezTo>
                  <a:cubicBezTo>
                    <a:pt x="145" y="92"/>
                    <a:pt x="140" y="82"/>
                    <a:pt x="130" y="78"/>
                  </a:cubicBezTo>
                  <a:cubicBezTo>
                    <a:pt x="141" y="72"/>
                    <a:pt x="139" y="55"/>
                    <a:pt x="132" y="46"/>
                  </a:cubicBezTo>
                  <a:cubicBezTo>
                    <a:pt x="130" y="43"/>
                    <a:pt x="129" y="41"/>
                    <a:pt x="128" y="39"/>
                  </a:cubicBezTo>
                  <a:cubicBezTo>
                    <a:pt x="127" y="35"/>
                    <a:pt x="127" y="31"/>
                    <a:pt x="128" y="27"/>
                  </a:cubicBezTo>
                  <a:cubicBezTo>
                    <a:pt x="129" y="19"/>
                    <a:pt x="128" y="10"/>
                    <a:pt x="125" y="3"/>
                  </a:cubicBezTo>
                  <a:cubicBezTo>
                    <a:pt x="125" y="2"/>
                    <a:pt x="124" y="1"/>
                    <a:pt x="124" y="0"/>
                  </a:cubicBezTo>
                </a:path>
              </a:pathLst>
            </a:custGeom>
            <a:solidFill>
              <a:srgbClr val="464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îš1ïdê"/>
            <p:cNvSpPr/>
            <p:nvPr/>
          </p:nvSpPr>
          <p:spPr bwMode="auto">
            <a:xfrm>
              <a:off x="5624513" y="4400551"/>
              <a:ext cx="38100" cy="90488"/>
            </a:xfrm>
            <a:custGeom>
              <a:avLst/>
              <a:gdLst>
                <a:gd name="T0" fmla="*/ 14 w 26"/>
                <a:gd name="T1" fmla="*/ 0 h 65"/>
                <a:gd name="T2" fmla="*/ 9 w 26"/>
                <a:gd name="T3" fmla="*/ 4 h 65"/>
                <a:gd name="T4" fmla="*/ 14 w 26"/>
                <a:gd name="T5" fmla="*/ 54 h 65"/>
                <a:gd name="T6" fmla="*/ 20 w 26"/>
                <a:gd name="T7" fmla="*/ 65 h 65"/>
                <a:gd name="T8" fmla="*/ 25 w 26"/>
                <a:gd name="T9" fmla="*/ 57 h 65"/>
                <a:gd name="T10" fmla="*/ 25 w 26"/>
                <a:gd name="T11" fmla="*/ 37 h 65"/>
                <a:gd name="T12" fmla="*/ 15 w 26"/>
                <a:gd name="T13" fmla="*/ 2 h 65"/>
                <a:gd name="T14" fmla="*/ 14 w 26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65">
                  <a:moveTo>
                    <a:pt x="14" y="0"/>
                  </a:moveTo>
                  <a:cubicBezTo>
                    <a:pt x="12" y="1"/>
                    <a:pt x="10" y="2"/>
                    <a:pt x="9" y="4"/>
                  </a:cubicBezTo>
                  <a:cubicBezTo>
                    <a:pt x="0" y="16"/>
                    <a:pt x="9" y="43"/>
                    <a:pt x="14" y="54"/>
                  </a:cubicBezTo>
                  <a:cubicBezTo>
                    <a:pt x="16" y="58"/>
                    <a:pt x="18" y="61"/>
                    <a:pt x="20" y="65"/>
                  </a:cubicBezTo>
                  <a:cubicBezTo>
                    <a:pt x="22" y="63"/>
                    <a:pt x="24" y="60"/>
                    <a:pt x="25" y="57"/>
                  </a:cubicBezTo>
                  <a:cubicBezTo>
                    <a:pt x="26" y="50"/>
                    <a:pt x="26" y="43"/>
                    <a:pt x="25" y="37"/>
                  </a:cubicBezTo>
                  <a:cubicBezTo>
                    <a:pt x="23" y="25"/>
                    <a:pt x="21" y="12"/>
                    <a:pt x="15" y="2"/>
                  </a:cubicBezTo>
                  <a:cubicBezTo>
                    <a:pt x="14" y="1"/>
                    <a:pt x="14" y="0"/>
                    <a:pt x="14" y="0"/>
                  </a:cubicBezTo>
                </a:path>
              </a:pathLst>
            </a:custGeom>
            <a:solidFill>
              <a:srgbClr val="E5AC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iṧḷïḑé"/>
            <p:cNvSpPr/>
            <p:nvPr/>
          </p:nvSpPr>
          <p:spPr bwMode="auto">
            <a:xfrm>
              <a:off x="5303838" y="4429126"/>
              <a:ext cx="347663" cy="69850"/>
            </a:xfrm>
            <a:custGeom>
              <a:avLst/>
              <a:gdLst>
                <a:gd name="T0" fmla="*/ 0 w 246"/>
                <a:gd name="T1" fmla="*/ 0 h 49"/>
                <a:gd name="T2" fmla="*/ 4 w 246"/>
                <a:gd name="T3" fmla="*/ 3 h 49"/>
                <a:gd name="T4" fmla="*/ 54 w 246"/>
                <a:gd name="T5" fmla="*/ 23 h 49"/>
                <a:gd name="T6" fmla="*/ 217 w 246"/>
                <a:gd name="T7" fmla="*/ 49 h 49"/>
                <a:gd name="T8" fmla="*/ 237 w 246"/>
                <a:gd name="T9" fmla="*/ 49 h 49"/>
                <a:gd name="T10" fmla="*/ 246 w 246"/>
                <a:gd name="T11" fmla="*/ 45 h 49"/>
                <a:gd name="T12" fmla="*/ 237 w 246"/>
                <a:gd name="T13" fmla="*/ 42 h 49"/>
                <a:gd name="T14" fmla="*/ 169 w 246"/>
                <a:gd name="T15" fmla="*/ 24 h 49"/>
                <a:gd name="T16" fmla="*/ 169 w 246"/>
                <a:gd name="T17" fmla="*/ 24 h 49"/>
                <a:gd name="T18" fmla="*/ 44 w 246"/>
                <a:gd name="T19" fmla="*/ 4 h 49"/>
                <a:gd name="T20" fmla="*/ 14 w 246"/>
                <a:gd name="T21" fmla="*/ 1 h 49"/>
                <a:gd name="T22" fmla="*/ 14 w 246"/>
                <a:gd name="T23" fmla="*/ 1 h 49"/>
                <a:gd name="T24" fmla="*/ 0 w 246"/>
                <a:gd name="T2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6" h="49">
                  <a:moveTo>
                    <a:pt x="0" y="0"/>
                  </a:moveTo>
                  <a:cubicBezTo>
                    <a:pt x="1" y="1"/>
                    <a:pt x="3" y="2"/>
                    <a:pt x="4" y="3"/>
                  </a:cubicBezTo>
                  <a:cubicBezTo>
                    <a:pt x="19" y="14"/>
                    <a:pt x="37" y="19"/>
                    <a:pt x="54" y="23"/>
                  </a:cubicBezTo>
                  <a:cubicBezTo>
                    <a:pt x="108" y="36"/>
                    <a:pt x="162" y="49"/>
                    <a:pt x="217" y="49"/>
                  </a:cubicBezTo>
                  <a:cubicBezTo>
                    <a:pt x="224" y="49"/>
                    <a:pt x="230" y="49"/>
                    <a:pt x="237" y="49"/>
                  </a:cubicBezTo>
                  <a:cubicBezTo>
                    <a:pt x="241" y="48"/>
                    <a:pt x="243" y="47"/>
                    <a:pt x="246" y="45"/>
                  </a:cubicBezTo>
                  <a:cubicBezTo>
                    <a:pt x="243" y="44"/>
                    <a:pt x="240" y="43"/>
                    <a:pt x="237" y="42"/>
                  </a:cubicBezTo>
                  <a:cubicBezTo>
                    <a:pt x="214" y="35"/>
                    <a:pt x="192" y="29"/>
                    <a:pt x="169" y="24"/>
                  </a:cubicBezTo>
                  <a:cubicBezTo>
                    <a:pt x="169" y="24"/>
                    <a:pt x="169" y="24"/>
                    <a:pt x="169" y="24"/>
                  </a:cubicBezTo>
                  <a:cubicBezTo>
                    <a:pt x="128" y="15"/>
                    <a:pt x="86" y="8"/>
                    <a:pt x="44" y="4"/>
                  </a:cubicBezTo>
                  <a:cubicBezTo>
                    <a:pt x="34" y="3"/>
                    <a:pt x="24" y="2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9" y="1"/>
                    <a:pt x="5" y="1"/>
                    <a:pt x="0" y="0"/>
                  </a:cubicBezTo>
                </a:path>
              </a:pathLst>
            </a:custGeom>
            <a:solidFill>
              <a:srgbClr val="4E5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îṥḷïďé"/>
            <p:cNvSpPr/>
            <p:nvPr/>
          </p:nvSpPr>
          <p:spPr bwMode="auto">
            <a:xfrm>
              <a:off x="5146676" y="3906838"/>
              <a:ext cx="287338" cy="461963"/>
            </a:xfrm>
            <a:custGeom>
              <a:avLst/>
              <a:gdLst>
                <a:gd name="T0" fmla="*/ 128 w 203"/>
                <a:gd name="T1" fmla="*/ 0 h 327"/>
                <a:gd name="T2" fmla="*/ 106 w 203"/>
                <a:gd name="T3" fmla="*/ 2 h 327"/>
                <a:gd name="T4" fmla="*/ 43 w 203"/>
                <a:gd name="T5" fmla="*/ 40 h 327"/>
                <a:gd name="T6" fmla="*/ 15 w 203"/>
                <a:gd name="T7" fmla="*/ 79 h 327"/>
                <a:gd name="T8" fmla="*/ 1 w 203"/>
                <a:gd name="T9" fmla="*/ 114 h 327"/>
                <a:gd name="T10" fmla="*/ 3 w 203"/>
                <a:gd name="T11" fmla="*/ 146 h 327"/>
                <a:gd name="T12" fmla="*/ 34 w 203"/>
                <a:gd name="T13" fmla="*/ 259 h 327"/>
                <a:gd name="T14" fmla="*/ 76 w 203"/>
                <a:gd name="T15" fmla="*/ 327 h 327"/>
                <a:gd name="T16" fmla="*/ 108 w 203"/>
                <a:gd name="T17" fmla="*/ 277 h 327"/>
                <a:gd name="T18" fmla="*/ 134 w 203"/>
                <a:gd name="T19" fmla="*/ 247 h 327"/>
                <a:gd name="T20" fmla="*/ 170 w 203"/>
                <a:gd name="T21" fmla="*/ 191 h 327"/>
                <a:gd name="T22" fmla="*/ 170 w 203"/>
                <a:gd name="T23" fmla="*/ 191 h 327"/>
                <a:gd name="T24" fmla="*/ 179 w 203"/>
                <a:gd name="T25" fmla="*/ 176 h 327"/>
                <a:gd name="T26" fmla="*/ 193 w 203"/>
                <a:gd name="T27" fmla="*/ 148 h 327"/>
                <a:gd name="T28" fmla="*/ 190 w 203"/>
                <a:gd name="T29" fmla="*/ 142 h 327"/>
                <a:gd name="T30" fmla="*/ 194 w 203"/>
                <a:gd name="T31" fmla="*/ 137 h 327"/>
                <a:gd name="T32" fmla="*/ 195 w 203"/>
                <a:gd name="T33" fmla="*/ 136 h 327"/>
                <a:gd name="T34" fmla="*/ 195 w 203"/>
                <a:gd name="T35" fmla="*/ 116 h 327"/>
                <a:gd name="T36" fmla="*/ 191 w 203"/>
                <a:gd name="T37" fmla="*/ 112 h 327"/>
                <a:gd name="T38" fmla="*/ 192 w 203"/>
                <a:gd name="T39" fmla="*/ 105 h 327"/>
                <a:gd name="T40" fmla="*/ 203 w 203"/>
                <a:gd name="T41" fmla="*/ 62 h 327"/>
                <a:gd name="T42" fmla="*/ 196 w 203"/>
                <a:gd name="T43" fmla="*/ 34 h 327"/>
                <a:gd name="T44" fmla="*/ 192 w 203"/>
                <a:gd name="T45" fmla="*/ 21 h 327"/>
                <a:gd name="T46" fmla="*/ 191 w 203"/>
                <a:gd name="T47" fmla="*/ 15 h 327"/>
                <a:gd name="T48" fmla="*/ 176 w 203"/>
                <a:gd name="T49" fmla="*/ 7 h 327"/>
                <a:gd name="T50" fmla="*/ 128 w 203"/>
                <a:gd name="T51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3" h="327">
                  <a:moveTo>
                    <a:pt x="128" y="0"/>
                  </a:moveTo>
                  <a:cubicBezTo>
                    <a:pt x="121" y="0"/>
                    <a:pt x="113" y="1"/>
                    <a:pt x="106" y="2"/>
                  </a:cubicBezTo>
                  <a:cubicBezTo>
                    <a:pt x="81" y="5"/>
                    <a:pt x="58" y="20"/>
                    <a:pt x="43" y="40"/>
                  </a:cubicBezTo>
                  <a:cubicBezTo>
                    <a:pt x="32" y="52"/>
                    <a:pt x="23" y="65"/>
                    <a:pt x="15" y="79"/>
                  </a:cubicBezTo>
                  <a:cubicBezTo>
                    <a:pt x="8" y="90"/>
                    <a:pt x="3" y="102"/>
                    <a:pt x="1" y="114"/>
                  </a:cubicBezTo>
                  <a:cubicBezTo>
                    <a:pt x="0" y="125"/>
                    <a:pt x="1" y="135"/>
                    <a:pt x="3" y="146"/>
                  </a:cubicBezTo>
                  <a:cubicBezTo>
                    <a:pt x="10" y="184"/>
                    <a:pt x="18" y="223"/>
                    <a:pt x="34" y="259"/>
                  </a:cubicBezTo>
                  <a:cubicBezTo>
                    <a:pt x="45" y="283"/>
                    <a:pt x="60" y="305"/>
                    <a:pt x="76" y="327"/>
                  </a:cubicBezTo>
                  <a:cubicBezTo>
                    <a:pt x="85" y="310"/>
                    <a:pt x="96" y="293"/>
                    <a:pt x="108" y="277"/>
                  </a:cubicBezTo>
                  <a:cubicBezTo>
                    <a:pt x="117" y="267"/>
                    <a:pt x="126" y="257"/>
                    <a:pt x="134" y="247"/>
                  </a:cubicBezTo>
                  <a:cubicBezTo>
                    <a:pt x="148" y="230"/>
                    <a:pt x="160" y="211"/>
                    <a:pt x="170" y="191"/>
                  </a:cubicBezTo>
                  <a:cubicBezTo>
                    <a:pt x="170" y="191"/>
                    <a:pt x="170" y="191"/>
                    <a:pt x="170" y="191"/>
                  </a:cubicBezTo>
                  <a:cubicBezTo>
                    <a:pt x="173" y="186"/>
                    <a:pt x="176" y="181"/>
                    <a:pt x="179" y="176"/>
                  </a:cubicBezTo>
                  <a:cubicBezTo>
                    <a:pt x="184" y="167"/>
                    <a:pt x="189" y="158"/>
                    <a:pt x="193" y="148"/>
                  </a:cubicBezTo>
                  <a:cubicBezTo>
                    <a:pt x="191" y="146"/>
                    <a:pt x="189" y="144"/>
                    <a:pt x="190" y="142"/>
                  </a:cubicBezTo>
                  <a:cubicBezTo>
                    <a:pt x="190" y="140"/>
                    <a:pt x="192" y="139"/>
                    <a:pt x="194" y="137"/>
                  </a:cubicBezTo>
                  <a:cubicBezTo>
                    <a:pt x="195" y="137"/>
                    <a:pt x="195" y="137"/>
                    <a:pt x="195" y="136"/>
                  </a:cubicBezTo>
                  <a:cubicBezTo>
                    <a:pt x="201" y="131"/>
                    <a:pt x="201" y="122"/>
                    <a:pt x="195" y="116"/>
                  </a:cubicBezTo>
                  <a:cubicBezTo>
                    <a:pt x="194" y="115"/>
                    <a:pt x="192" y="114"/>
                    <a:pt x="191" y="112"/>
                  </a:cubicBezTo>
                  <a:cubicBezTo>
                    <a:pt x="190" y="110"/>
                    <a:pt x="191" y="107"/>
                    <a:pt x="192" y="105"/>
                  </a:cubicBezTo>
                  <a:cubicBezTo>
                    <a:pt x="199" y="91"/>
                    <a:pt x="202" y="77"/>
                    <a:pt x="203" y="62"/>
                  </a:cubicBezTo>
                  <a:cubicBezTo>
                    <a:pt x="201" y="52"/>
                    <a:pt x="198" y="43"/>
                    <a:pt x="196" y="34"/>
                  </a:cubicBezTo>
                  <a:cubicBezTo>
                    <a:pt x="194" y="29"/>
                    <a:pt x="193" y="25"/>
                    <a:pt x="192" y="21"/>
                  </a:cubicBezTo>
                  <a:cubicBezTo>
                    <a:pt x="192" y="19"/>
                    <a:pt x="192" y="17"/>
                    <a:pt x="191" y="15"/>
                  </a:cubicBezTo>
                  <a:cubicBezTo>
                    <a:pt x="187" y="11"/>
                    <a:pt x="181" y="9"/>
                    <a:pt x="176" y="7"/>
                  </a:cubicBezTo>
                  <a:cubicBezTo>
                    <a:pt x="160" y="2"/>
                    <a:pt x="144" y="0"/>
                    <a:pt x="128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îş1iďè"/>
            <p:cNvSpPr/>
            <p:nvPr/>
          </p:nvSpPr>
          <p:spPr bwMode="auto">
            <a:xfrm>
              <a:off x="5153026" y="3898901"/>
              <a:ext cx="515938" cy="600075"/>
            </a:xfrm>
            <a:custGeom>
              <a:avLst/>
              <a:gdLst>
                <a:gd name="T0" fmla="*/ 106 w 365"/>
                <a:gd name="T1" fmla="*/ 4 h 425"/>
                <a:gd name="T2" fmla="*/ 176 w 365"/>
                <a:gd name="T3" fmla="*/ 9 h 425"/>
                <a:gd name="T4" fmla="*/ 195 w 365"/>
                <a:gd name="T5" fmla="*/ 21 h 425"/>
                <a:gd name="T6" fmla="*/ 201 w 365"/>
                <a:gd name="T7" fmla="*/ 36 h 425"/>
                <a:gd name="T8" fmla="*/ 192 w 365"/>
                <a:gd name="T9" fmla="*/ 107 h 425"/>
                <a:gd name="T10" fmla="*/ 191 w 365"/>
                <a:gd name="T11" fmla="*/ 114 h 425"/>
                <a:gd name="T12" fmla="*/ 195 w 365"/>
                <a:gd name="T13" fmla="*/ 118 h 425"/>
                <a:gd name="T14" fmla="*/ 196 w 365"/>
                <a:gd name="T15" fmla="*/ 138 h 425"/>
                <a:gd name="T16" fmla="*/ 194 w 365"/>
                <a:gd name="T17" fmla="*/ 139 h 425"/>
                <a:gd name="T18" fmla="*/ 190 w 365"/>
                <a:gd name="T19" fmla="*/ 144 h 425"/>
                <a:gd name="T20" fmla="*/ 194 w 365"/>
                <a:gd name="T21" fmla="*/ 150 h 425"/>
                <a:gd name="T22" fmla="*/ 200 w 365"/>
                <a:gd name="T23" fmla="*/ 171 h 425"/>
                <a:gd name="T24" fmla="*/ 198 w 365"/>
                <a:gd name="T25" fmla="*/ 180 h 425"/>
                <a:gd name="T26" fmla="*/ 201 w 365"/>
                <a:gd name="T27" fmla="*/ 191 h 425"/>
                <a:gd name="T28" fmla="*/ 204 w 365"/>
                <a:gd name="T29" fmla="*/ 215 h 425"/>
                <a:gd name="T30" fmla="*/ 208 w 365"/>
                <a:gd name="T31" fmla="*/ 234 h 425"/>
                <a:gd name="T32" fmla="*/ 207 w 365"/>
                <a:gd name="T33" fmla="*/ 266 h 425"/>
                <a:gd name="T34" fmla="*/ 220 w 365"/>
                <a:gd name="T35" fmla="*/ 291 h 425"/>
                <a:gd name="T36" fmla="*/ 239 w 365"/>
                <a:gd name="T37" fmla="*/ 297 h 425"/>
                <a:gd name="T38" fmla="*/ 256 w 365"/>
                <a:gd name="T39" fmla="*/ 308 h 425"/>
                <a:gd name="T40" fmla="*/ 271 w 365"/>
                <a:gd name="T41" fmla="*/ 307 h 425"/>
                <a:gd name="T42" fmla="*/ 284 w 365"/>
                <a:gd name="T43" fmla="*/ 325 h 425"/>
                <a:gd name="T44" fmla="*/ 304 w 365"/>
                <a:gd name="T45" fmla="*/ 327 h 425"/>
                <a:gd name="T46" fmla="*/ 308 w 365"/>
                <a:gd name="T47" fmla="*/ 333 h 425"/>
                <a:gd name="T48" fmla="*/ 323 w 365"/>
                <a:gd name="T49" fmla="*/ 334 h 425"/>
                <a:gd name="T50" fmla="*/ 353 w 365"/>
                <a:gd name="T51" fmla="*/ 353 h 425"/>
                <a:gd name="T52" fmla="*/ 363 w 365"/>
                <a:gd name="T53" fmla="*/ 388 h 425"/>
                <a:gd name="T54" fmla="*/ 363 w 365"/>
                <a:gd name="T55" fmla="*/ 408 h 425"/>
                <a:gd name="T56" fmla="*/ 349 w 365"/>
                <a:gd name="T57" fmla="*/ 421 h 425"/>
                <a:gd name="T58" fmla="*/ 166 w 365"/>
                <a:gd name="T59" fmla="*/ 395 h 425"/>
                <a:gd name="T60" fmla="*/ 115 w 365"/>
                <a:gd name="T61" fmla="*/ 375 h 425"/>
                <a:gd name="T62" fmla="*/ 82 w 365"/>
                <a:gd name="T63" fmla="*/ 338 h 425"/>
                <a:gd name="T64" fmla="*/ 34 w 365"/>
                <a:gd name="T65" fmla="*/ 261 h 425"/>
                <a:gd name="T66" fmla="*/ 4 w 365"/>
                <a:gd name="T67" fmla="*/ 148 h 425"/>
                <a:gd name="T68" fmla="*/ 1 w 365"/>
                <a:gd name="T69" fmla="*/ 116 h 425"/>
                <a:gd name="T70" fmla="*/ 14 w 365"/>
                <a:gd name="T71" fmla="*/ 81 h 425"/>
                <a:gd name="T72" fmla="*/ 42 w 365"/>
                <a:gd name="T73" fmla="*/ 42 h 425"/>
                <a:gd name="T74" fmla="*/ 106 w 365"/>
                <a:gd name="T75" fmla="*/ 4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5" h="425">
                  <a:moveTo>
                    <a:pt x="106" y="4"/>
                  </a:moveTo>
                  <a:cubicBezTo>
                    <a:pt x="129" y="0"/>
                    <a:pt x="153" y="2"/>
                    <a:pt x="176" y="9"/>
                  </a:cubicBezTo>
                  <a:cubicBezTo>
                    <a:pt x="183" y="11"/>
                    <a:pt x="190" y="15"/>
                    <a:pt x="195" y="21"/>
                  </a:cubicBezTo>
                  <a:cubicBezTo>
                    <a:pt x="198" y="25"/>
                    <a:pt x="200" y="30"/>
                    <a:pt x="201" y="36"/>
                  </a:cubicBezTo>
                  <a:cubicBezTo>
                    <a:pt x="206" y="60"/>
                    <a:pt x="203" y="85"/>
                    <a:pt x="192" y="107"/>
                  </a:cubicBezTo>
                  <a:cubicBezTo>
                    <a:pt x="191" y="109"/>
                    <a:pt x="191" y="112"/>
                    <a:pt x="191" y="114"/>
                  </a:cubicBezTo>
                  <a:cubicBezTo>
                    <a:pt x="192" y="116"/>
                    <a:pt x="194" y="117"/>
                    <a:pt x="195" y="118"/>
                  </a:cubicBezTo>
                  <a:cubicBezTo>
                    <a:pt x="201" y="124"/>
                    <a:pt x="201" y="133"/>
                    <a:pt x="196" y="138"/>
                  </a:cubicBezTo>
                  <a:cubicBezTo>
                    <a:pt x="195" y="139"/>
                    <a:pt x="195" y="139"/>
                    <a:pt x="194" y="139"/>
                  </a:cubicBezTo>
                  <a:cubicBezTo>
                    <a:pt x="193" y="141"/>
                    <a:pt x="190" y="142"/>
                    <a:pt x="190" y="144"/>
                  </a:cubicBezTo>
                  <a:cubicBezTo>
                    <a:pt x="189" y="146"/>
                    <a:pt x="192" y="149"/>
                    <a:pt x="194" y="150"/>
                  </a:cubicBezTo>
                  <a:cubicBezTo>
                    <a:pt x="199" y="156"/>
                    <a:pt x="201" y="163"/>
                    <a:pt x="200" y="171"/>
                  </a:cubicBezTo>
                  <a:cubicBezTo>
                    <a:pt x="199" y="174"/>
                    <a:pt x="198" y="177"/>
                    <a:pt x="198" y="180"/>
                  </a:cubicBezTo>
                  <a:cubicBezTo>
                    <a:pt x="198" y="184"/>
                    <a:pt x="199" y="187"/>
                    <a:pt x="201" y="191"/>
                  </a:cubicBezTo>
                  <a:cubicBezTo>
                    <a:pt x="204" y="198"/>
                    <a:pt x="205" y="207"/>
                    <a:pt x="204" y="215"/>
                  </a:cubicBezTo>
                  <a:cubicBezTo>
                    <a:pt x="202" y="221"/>
                    <a:pt x="203" y="229"/>
                    <a:pt x="208" y="234"/>
                  </a:cubicBezTo>
                  <a:cubicBezTo>
                    <a:pt x="216" y="243"/>
                    <a:pt x="217" y="260"/>
                    <a:pt x="207" y="266"/>
                  </a:cubicBezTo>
                  <a:cubicBezTo>
                    <a:pt x="216" y="271"/>
                    <a:pt x="221" y="281"/>
                    <a:pt x="220" y="291"/>
                  </a:cubicBezTo>
                  <a:cubicBezTo>
                    <a:pt x="226" y="287"/>
                    <a:pt x="234" y="292"/>
                    <a:pt x="239" y="297"/>
                  </a:cubicBezTo>
                  <a:cubicBezTo>
                    <a:pt x="244" y="301"/>
                    <a:pt x="249" y="307"/>
                    <a:pt x="256" y="308"/>
                  </a:cubicBezTo>
                  <a:cubicBezTo>
                    <a:pt x="261" y="308"/>
                    <a:pt x="267" y="305"/>
                    <a:pt x="271" y="307"/>
                  </a:cubicBezTo>
                  <a:cubicBezTo>
                    <a:pt x="278" y="310"/>
                    <a:pt x="278" y="322"/>
                    <a:pt x="284" y="325"/>
                  </a:cubicBezTo>
                  <a:cubicBezTo>
                    <a:pt x="290" y="328"/>
                    <a:pt x="299" y="323"/>
                    <a:pt x="304" y="327"/>
                  </a:cubicBezTo>
                  <a:cubicBezTo>
                    <a:pt x="305" y="329"/>
                    <a:pt x="306" y="331"/>
                    <a:pt x="308" y="333"/>
                  </a:cubicBezTo>
                  <a:cubicBezTo>
                    <a:pt x="312" y="336"/>
                    <a:pt x="318" y="335"/>
                    <a:pt x="323" y="334"/>
                  </a:cubicBezTo>
                  <a:cubicBezTo>
                    <a:pt x="335" y="334"/>
                    <a:pt x="347" y="342"/>
                    <a:pt x="353" y="353"/>
                  </a:cubicBezTo>
                  <a:cubicBezTo>
                    <a:pt x="359" y="364"/>
                    <a:pt x="362" y="376"/>
                    <a:pt x="363" y="388"/>
                  </a:cubicBezTo>
                  <a:cubicBezTo>
                    <a:pt x="365" y="395"/>
                    <a:pt x="364" y="401"/>
                    <a:pt x="363" y="408"/>
                  </a:cubicBezTo>
                  <a:cubicBezTo>
                    <a:pt x="361" y="415"/>
                    <a:pt x="356" y="420"/>
                    <a:pt x="349" y="421"/>
                  </a:cubicBezTo>
                  <a:cubicBezTo>
                    <a:pt x="287" y="425"/>
                    <a:pt x="226" y="410"/>
                    <a:pt x="166" y="395"/>
                  </a:cubicBezTo>
                  <a:cubicBezTo>
                    <a:pt x="148" y="391"/>
                    <a:pt x="130" y="386"/>
                    <a:pt x="115" y="375"/>
                  </a:cubicBezTo>
                  <a:cubicBezTo>
                    <a:pt x="102" y="366"/>
                    <a:pt x="92" y="352"/>
                    <a:pt x="82" y="338"/>
                  </a:cubicBezTo>
                  <a:cubicBezTo>
                    <a:pt x="65" y="314"/>
                    <a:pt x="47" y="289"/>
                    <a:pt x="34" y="261"/>
                  </a:cubicBezTo>
                  <a:cubicBezTo>
                    <a:pt x="18" y="225"/>
                    <a:pt x="11" y="186"/>
                    <a:pt x="4" y="148"/>
                  </a:cubicBezTo>
                  <a:cubicBezTo>
                    <a:pt x="1" y="137"/>
                    <a:pt x="0" y="127"/>
                    <a:pt x="1" y="116"/>
                  </a:cubicBezTo>
                  <a:cubicBezTo>
                    <a:pt x="3" y="104"/>
                    <a:pt x="8" y="92"/>
                    <a:pt x="14" y="81"/>
                  </a:cubicBezTo>
                  <a:cubicBezTo>
                    <a:pt x="23" y="67"/>
                    <a:pt x="32" y="54"/>
                    <a:pt x="42" y="42"/>
                  </a:cubicBezTo>
                  <a:cubicBezTo>
                    <a:pt x="58" y="22"/>
                    <a:pt x="81" y="7"/>
                    <a:pt x="106" y="4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iṩļïdê"/>
            <p:cNvSpPr/>
            <p:nvPr/>
          </p:nvSpPr>
          <p:spPr bwMode="auto">
            <a:xfrm>
              <a:off x="8474076" y="2671763"/>
              <a:ext cx="160338" cy="234950"/>
            </a:xfrm>
            <a:custGeom>
              <a:avLst/>
              <a:gdLst>
                <a:gd name="T0" fmla="*/ 41 w 113"/>
                <a:gd name="T1" fmla="*/ 167 h 167"/>
                <a:gd name="T2" fmla="*/ 105 w 113"/>
                <a:gd name="T3" fmla="*/ 73 h 167"/>
                <a:gd name="T4" fmla="*/ 11 w 113"/>
                <a:gd name="T5" fmla="*/ 9 h 167"/>
                <a:gd name="T6" fmla="*/ 0 w 113"/>
                <a:gd name="T7" fmla="*/ 11 h 167"/>
                <a:gd name="T8" fmla="*/ 41 w 113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67">
                  <a:moveTo>
                    <a:pt x="41" y="167"/>
                  </a:moveTo>
                  <a:cubicBezTo>
                    <a:pt x="84" y="158"/>
                    <a:pt x="113" y="116"/>
                    <a:pt x="105" y="73"/>
                  </a:cubicBezTo>
                  <a:cubicBezTo>
                    <a:pt x="96" y="29"/>
                    <a:pt x="54" y="0"/>
                    <a:pt x="11" y="9"/>
                  </a:cubicBezTo>
                  <a:cubicBezTo>
                    <a:pt x="7" y="9"/>
                    <a:pt x="4" y="10"/>
                    <a:pt x="0" y="11"/>
                  </a:cubicBezTo>
                  <a:cubicBezTo>
                    <a:pt x="32" y="57"/>
                    <a:pt x="46" y="112"/>
                    <a:pt x="41" y="16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îṧḷidè"/>
            <p:cNvSpPr/>
            <p:nvPr/>
          </p:nvSpPr>
          <p:spPr bwMode="auto">
            <a:xfrm>
              <a:off x="8651876" y="2625726"/>
              <a:ext cx="158750" cy="234950"/>
            </a:xfrm>
            <a:custGeom>
              <a:avLst/>
              <a:gdLst>
                <a:gd name="T0" fmla="*/ 40 w 113"/>
                <a:gd name="T1" fmla="*/ 166 h 166"/>
                <a:gd name="T2" fmla="*/ 104 w 113"/>
                <a:gd name="T3" fmla="*/ 72 h 166"/>
                <a:gd name="T4" fmla="*/ 10 w 113"/>
                <a:gd name="T5" fmla="*/ 8 h 166"/>
                <a:gd name="T6" fmla="*/ 0 w 113"/>
                <a:gd name="T7" fmla="*/ 11 h 166"/>
                <a:gd name="T8" fmla="*/ 40 w 11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66">
                  <a:moveTo>
                    <a:pt x="40" y="166"/>
                  </a:moveTo>
                  <a:cubicBezTo>
                    <a:pt x="84" y="158"/>
                    <a:pt x="113" y="116"/>
                    <a:pt x="104" y="72"/>
                  </a:cubicBezTo>
                  <a:cubicBezTo>
                    <a:pt x="96" y="28"/>
                    <a:pt x="54" y="0"/>
                    <a:pt x="10" y="8"/>
                  </a:cubicBezTo>
                  <a:cubicBezTo>
                    <a:pt x="7" y="9"/>
                    <a:pt x="4" y="10"/>
                    <a:pt x="0" y="11"/>
                  </a:cubicBezTo>
                  <a:cubicBezTo>
                    <a:pt x="32" y="56"/>
                    <a:pt x="46" y="111"/>
                    <a:pt x="40" y="1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îṡļíďê"/>
            <p:cNvSpPr/>
            <p:nvPr/>
          </p:nvSpPr>
          <p:spPr bwMode="auto">
            <a:xfrm>
              <a:off x="8121651" y="2520951"/>
              <a:ext cx="411163" cy="669925"/>
            </a:xfrm>
            <a:custGeom>
              <a:avLst/>
              <a:gdLst>
                <a:gd name="T0" fmla="*/ 291 w 291"/>
                <a:gd name="T1" fmla="*/ 274 h 475"/>
                <a:gd name="T2" fmla="*/ 197 w 291"/>
                <a:gd name="T3" fmla="*/ 210 h 475"/>
                <a:gd name="T4" fmla="*/ 250 w 291"/>
                <a:gd name="T5" fmla="*/ 118 h 475"/>
                <a:gd name="T6" fmla="*/ 0 w 291"/>
                <a:gd name="T7" fmla="*/ 25 h 475"/>
                <a:gd name="T8" fmla="*/ 124 w 291"/>
                <a:gd name="T9" fmla="*/ 475 h 475"/>
                <a:gd name="T10" fmla="*/ 291 w 291"/>
                <a:gd name="T11" fmla="*/ 274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475">
                  <a:moveTo>
                    <a:pt x="291" y="274"/>
                  </a:moveTo>
                  <a:cubicBezTo>
                    <a:pt x="247" y="282"/>
                    <a:pt x="205" y="253"/>
                    <a:pt x="197" y="210"/>
                  </a:cubicBezTo>
                  <a:cubicBezTo>
                    <a:pt x="189" y="170"/>
                    <a:pt x="212" y="131"/>
                    <a:pt x="250" y="118"/>
                  </a:cubicBezTo>
                  <a:cubicBezTo>
                    <a:pt x="195" y="38"/>
                    <a:pt x="95" y="0"/>
                    <a:pt x="0" y="25"/>
                  </a:cubicBezTo>
                  <a:cubicBezTo>
                    <a:pt x="97" y="154"/>
                    <a:pt x="141" y="315"/>
                    <a:pt x="124" y="475"/>
                  </a:cubicBezTo>
                  <a:cubicBezTo>
                    <a:pt x="216" y="448"/>
                    <a:pt x="281" y="368"/>
                    <a:pt x="291" y="27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îŝliḑé"/>
            <p:cNvSpPr/>
            <p:nvPr/>
          </p:nvSpPr>
          <p:spPr bwMode="auto">
            <a:xfrm>
              <a:off x="6242051" y="3000376"/>
              <a:ext cx="428625" cy="685800"/>
            </a:xfrm>
            <a:custGeom>
              <a:avLst/>
              <a:gdLst>
                <a:gd name="T0" fmla="*/ 180 w 303"/>
                <a:gd name="T1" fmla="*/ 0 h 485"/>
                <a:gd name="T2" fmla="*/ 0 w 303"/>
                <a:gd name="T3" fmla="*/ 185 h 485"/>
                <a:gd name="T4" fmla="*/ 82 w 303"/>
                <a:gd name="T5" fmla="*/ 264 h 485"/>
                <a:gd name="T6" fmla="*/ 26 w 303"/>
                <a:gd name="T7" fmla="*/ 342 h 485"/>
                <a:gd name="T8" fmla="*/ 303 w 303"/>
                <a:gd name="T9" fmla="*/ 450 h 485"/>
                <a:gd name="T10" fmla="*/ 180 w 303"/>
                <a:gd name="T11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3" h="485">
                  <a:moveTo>
                    <a:pt x="180" y="0"/>
                  </a:moveTo>
                  <a:cubicBezTo>
                    <a:pt x="88" y="20"/>
                    <a:pt x="17" y="93"/>
                    <a:pt x="0" y="185"/>
                  </a:cubicBezTo>
                  <a:cubicBezTo>
                    <a:pt x="44" y="184"/>
                    <a:pt x="81" y="220"/>
                    <a:pt x="82" y="264"/>
                  </a:cubicBezTo>
                  <a:cubicBezTo>
                    <a:pt x="83" y="300"/>
                    <a:pt x="60" y="332"/>
                    <a:pt x="26" y="342"/>
                  </a:cubicBezTo>
                  <a:cubicBezTo>
                    <a:pt x="80" y="440"/>
                    <a:pt x="196" y="485"/>
                    <a:pt x="303" y="450"/>
                  </a:cubicBezTo>
                  <a:cubicBezTo>
                    <a:pt x="207" y="321"/>
                    <a:pt x="163" y="160"/>
                    <a:pt x="18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îSḻïdé"/>
            <p:cNvSpPr/>
            <p:nvPr/>
          </p:nvSpPr>
          <p:spPr bwMode="auto">
            <a:xfrm>
              <a:off x="6127751" y="3262313"/>
              <a:ext cx="150813" cy="228600"/>
            </a:xfrm>
            <a:custGeom>
              <a:avLst/>
              <a:gdLst>
                <a:gd name="T0" fmla="*/ 80 w 106"/>
                <a:gd name="T1" fmla="*/ 0 h 162"/>
                <a:gd name="T2" fmla="*/ 1 w 106"/>
                <a:gd name="T3" fmla="*/ 82 h 162"/>
                <a:gd name="T4" fmla="*/ 83 w 106"/>
                <a:gd name="T5" fmla="*/ 161 h 162"/>
                <a:gd name="T6" fmla="*/ 106 w 106"/>
                <a:gd name="T7" fmla="*/ 157 h 162"/>
                <a:gd name="T8" fmla="*/ 80 w 106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62">
                  <a:moveTo>
                    <a:pt x="80" y="0"/>
                  </a:moveTo>
                  <a:cubicBezTo>
                    <a:pt x="35" y="1"/>
                    <a:pt x="0" y="38"/>
                    <a:pt x="1" y="82"/>
                  </a:cubicBezTo>
                  <a:cubicBezTo>
                    <a:pt x="2" y="127"/>
                    <a:pt x="38" y="162"/>
                    <a:pt x="83" y="161"/>
                  </a:cubicBezTo>
                  <a:cubicBezTo>
                    <a:pt x="91" y="161"/>
                    <a:pt x="98" y="160"/>
                    <a:pt x="106" y="157"/>
                  </a:cubicBezTo>
                  <a:cubicBezTo>
                    <a:pt x="79" y="110"/>
                    <a:pt x="70" y="54"/>
                    <a:pt x="8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1" name="íṩ1îḓé"/>
            <p:cNvSpPr/>
            <p:nvPr/>
          </p:nvSpPr>
          <p:spPr bwMode="auto">
            <a:xfrm>
              <a:off x="5921376" y="3311526"/>
              <a:ext cx="149225" cy="228600"/>
            </a:xfrm>
            <a:custGeom>
              <a:avLst/>
              <a:gdLst>
                <a:gd name="T0" fmla="*/ 80 w 106"/>
                <a:gd name="T1" fmla="*/ 0 h 162"/>
                <a:gd name="T2" fmla="*/ 1 w 106"/>
                <a:gd name="T3" fmla="*/ 82 h 162"/>
                <a:gd name="T4" fmla="*/ 83 w 106"/>
                <a:gd name="T5" fmla="*/ 161 h 162"/>
                <a:gd name="T6" fmla="*/ 106 w 106"/>
                <a:gd name="T7" fmla="*/ 157 h 162"/>
                <a:gd name="T8" fmla="*/ 80 w 106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62">
                  <a:moveTo>
                    <a:pt x="80" y="0"/>
                  </a:moveTo>
                  <a:cubicBezTo>
                    <a:pt x="35" y="1"/>
                    <a:pt x="0" y="38"/>
                    <a:pt x="1" y="82"/>
                  </a:cubicBezTo>
                  <a:cubicBezTo>
                    <a:pt x="2" y="126"/>
                    <a:pt x="38" y="162"/>
                    <a:pt x="83" y="161"/>
                  </a:cubicBezTo>
                  <a:cubicBezTo>
                    <a:pt x="90" y="161"/>
                    <a:pt x="98" y="160"/>
                    <a:pt x="106" y="157"/>
                  </a:cubicBezTo>
                  <a:cubicBezTo>
                    <a:pt x="79" y="110"/>
                    <a:pt x="70" y="54"/>
                    <a:pt x="8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í$ḷïdê"/>
            <p:cNvSpPr/>
            <p:nvPr/>
          </p:nvSpPr>
          <p:spPr bwMode="auto">
            <a:xfrm>
              <a:off x="7591426" y="2278063"/>
              <a:ext cx="225425" cy="266700"/>
            </a:xfrm>
            <a:custGeom>
              <a:avLst/>
              <a:gdLst>
                <a:gd name="T0" fmla="*/ 130 w 159"/>
                <a:gd name="T1" fmla="*/ 0 h 189"/>
                <a:gd name="T2" fmla="*/ 0 w 159"/>
                <a:gd name="T3" fmla="*/ 158 h 189"/>
                <a:gd name="T4" fmla="*/ 17 w 159"/>
                <a:gd name="T5" fmla="*/ 189 h 189"/>
                <a:gd name="T6" fmla="*/ 159 w 159"/>
                <a:gd name="T7" fmla="*/ 14 h 189"/>
                <a:gd name="T8" fmla="*/ 130 w 159"/>
                <a:gd name="T9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9">
                  <a:moveTo>
                    <a:pt x="130" y="0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6" y="168"/>
                    <a:pt x="12" y="178"/>
                    <a:pt x="17" y="189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49" y="9"/>
                    <a:pt x="140" y="4"/>
                    <a:pt x="1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ïṡļíḍè"/>
            <p:cNvSpPr/>
            <p:nvPr/>
          </p:nvSpPr>
          <p:spPr bwMode="auto">
            <a:xfrm>
              <a:off x="6496051" y="2195513"/>
              <a:ext cx="1800225" cy="1925638"/>
            </a:xfrm>
            <a:custGeom>
              <a:avLst/>
              <a:gdLst>
                <a:gd name="T0" fmla="*/ 1273 w 1273"/>
                <a:gd name="T1" fmla="*/ 705 h 1364"/>
                <a:gd name="T2" fmla="*/ 984 w 1273"/>
                <a:gd name="T3" fmla="*/ 546 h 1364"/>
                <a:gd name="T4" fmla="*/ 1143 w 1273"/>
                <a:gd name="T5" fmla="*/ 257 h 1364"/>
                <a:gd name="T6" fmla="*/ 1149 w 1273"/>
                <a:gd name="T7" fmla="*/ 255 h 1364"/>
                <a:gd name="T8" fmla="*/ 958 w 1273"/>
                <a:gd name="T9" fmla="*/ 85 h 1364"/>
                <a:gd name="T10" fmla="*/ 993 w 1273"/>
                <a:gd name="T11" fmla="*/ 114 h 1364"/>
                <a:gd name="T12" fmla="*/ 812 w 1273"/>
                <a:gd name="T13" fmla="*/ 336 h 1364"/>
                <a:gd name="T14" fmla="*/ 583 w 1273"/>
                <a:gd name="T15" fmla="*/ 575 h 1364"/>
                <a:gd name="T16" fmla="*/ 345 w 1273"/>
                <a:gd name="T17" fmla="*/ 347 h 1364"/>
                <a:gd name="T18" fmla="*/ 520 w 1273"/>
                <a:gd name="T19" fmla="*/ 115 h 1364"/>
                <a:gd name="T20" fmla="*/ 506 w 1273"/>
                <a:gd name="T21" fmla="*/ 103 h 1364"/>
                <a:gd name="T22" fmla="*/ 590 w 1273"/>
                <a:gd name="T23" fmla="*/ 0 h 1364"/>
                <a:gd name="T24" fmla="*/ 0 w 1273"/>
                <a:gd name="T25" fmla="*/ 570 h 1364"/>
                <a:gd name="T26" fmla="*/ 278 w 1273"/>
                <a:gd name="T27" fmla="*/ 749 h 1364"/>
                <a:gd name="T28" fmla="*/ 123 w 1273"/>
                <a:gd name="T29" fmla="*/ 1020 h 1364"/>
                <a:gd name="T30" fmla="*/ 1018 w 1273"/>
                <a:gd name="T31" fmla="*/ 1153 h 1364"/>
                <a:gd name="T32" fmla="*/ 1273 w 1273"/>
                <a:gd name="T33" fmla="*/ 705 h 1364"/>
                <a:gd name="T34" fmla="*/ 580 w 1273"/>
                <a:gd name="T35" fmla="*/ 1128 h 1364"/>
                <a:gd name="T36" fmla="*/ 547 w 1273"/>
                <a:gd name="T37" fmla="*/ 799 h 1364"/>
                <a:gd name="T38" fmla="*/ 876 w 1273"/>
                <a:gd name="T39" fmla="*/ 766 h 1364"/>
                <a:gd name="T40" fmla="*/ 909 w 1273"/>
                <a:gd name="T41" fmla="*/ 1095 h 1364"/>
                <a:gd name="T42" fmla="*/ 909 w 1273"/>
                <a:gd name="T43" fmla="*/ 1095 h 1364"/>
                <a:gd name="T44" fmla="*/ 580 w 1273"/>
                <a:gd name="T45" fmla="*/ 1128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3" h="1364">
                  <a:moveTo>
                    <a:pt x="1273" y="705"/>
                  </a:moveTo>
                  <a:cubicBezTo>
                    <a:pt x="1150" y="741"/>
                    <a:pt x="1020" y="670"/>
                    <a:pt x="984" y="546"/>
                  </a:cubicBezTo>
                  <a:cubicBezTo>
                    <a:pt x="948" y="422"/>
                    <a:pt x="1019" y="292"/>
                    <a:pt x="1143" y="257"/>
                  </a:cubicBezTo>
                  <a:cubicBezTo>
                    <a:pt x="1145" y="256"/>
                    <a:pt x="1147" y="255"/>
                    <a:pt x="1149" y="255"/>
                  </a:cubicBezTo>
                  <a:cubicBezTo>
                    <a:pt x="1097" y="186"/>
                    <a:pt x="1032" y="128"/>
                    <a:pt x="958" y="85"/>
                  </a:cubicBezTo>
                  <a:cubicBezTo>
                    <a:pt x="993" y="114"/>
                    <a:pt x="993" y="114"/>
                    <a:pt x="993" y="114"/>
                  </a:cubicBezTo>
                  <a:cubicBezTo>
                    <a:pt x="812" y="336"/>
                    <a:pt x="812" y="336"/>
                    <a:pt x="812" y="336"/>
                  </a:cubicBezTo>
                  <a:cubicBezTo>
                    <a:pt x="814" y="465"/>
                    <a:pt x="712" y="572"/>
                    <a:pt x="583" y="575"/>
                  </a:cubicBezTo>
                  <a:cubicBezTo>
                    <a:pt x="454" y="578"/>
                    <a:pt x="348" y="476"/>
                    <a:pt x="345" y="347"/>
                  </a:cubicBezTo>
                  <a:cubicBezTo>
                    <a:pt x="342" y="238"/>
                    <a:pt x="415" y="142"/>
                    <a:pt x="520" y="115"/>
                  </a:cubicBezTo>
                  <a:cubicBezTo>
                    <a:pt x="506" y="103"/>
                    <a:pt x="506" y="103"/>
                    <a:pt x="506" y="103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282" y="23"/>
                    <a:pt x="34" y="263"/>
                    <a:pt x="0" y="570"/>
                  </a:cubicBezTo>
                  <a:cubicBezTo>
                    <a:pt x="126" y="543"/>
                    <a:pt x="251" y="623"/>
                    <a:pt x="278" y="749"/>
                  </a:cubicBezTo>
                  <a:cubicBezTo>
                    <a:pt x="303" y="866"/>
                    <a:pt x="236" y="983"/>
                    <a:pt x="123" y="1020"/>
                  </a:cubicBezTo>
                  <a:cubicBezTo>
                    <a:pt x="333" y="1304"/>
                    <a:pt x="734" y="1364"/>
                    <a:pt x="1018" y="1153"/>
                  </a:cubicBezTo>
                  <a:cubicBezTo>
                    <a:pt x="1162" y="1046"/>
                    <a:pt x="1255" y="884"/>
                    <a:pt x="1273" y="705"/>
                  </a:cubicBezTo>
                  <a:close/>
                  <a:moveTo>
                    <a:pt x="580" y="1128"/>
                  </a:moveTo>
                  <a:cubicBezTo>
                    <a:pt x="481" y="1046"/>
                    <a:pt x="466" y="899"/>
                    <a:pt x="547" y="799"/>
                  </a:cubicBezTo>
                  <a:cubicBezTo>
                    <a:pt x="629" y="700"/>
                    <a:pt x="776" y="685"/>
                    <a:pt x="876" y="766"/>
                  </a:cubicBezTo>
                  <a:cubicBezTo>
                    <a:pt x="976" y="848"/>
                    <a:pt x="991" y="995"/>
                    <a:pt x="909" y="1095"/>
                  </a:cubicBezTo>
                  <a:cubicBezTo>
                    <a:pt x="909" y="1095"/>
                    <a:pt x="909" y="1095"/>
                    <a:pt x="909" y="1095"/>
                  </a:cubicBezTo>
                  <a:cubicBezTo>
                    <a:pt x="827" y="1195"/>
                    <a:pt x="680" y="1210"/>
                    <a:pt x="580" y="11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ï$1iḑe"/>
            <p:cNvSpPr/>
            <p:nvPr/>
          </p:nvSpPr>
          <p:spPr bwMode="auto">
            <a:xfrm>
              <a:off x="7337426" y="2195513"/>
              <a:ext cx="177800" cy="160338"/>
            </a:xfrm>
            <a:custGeom>
              <a:avLst/>
              <a:gdLst>
                <a:gd name="T0" fmla="*/ 126 w 126"/>
                <a:gd name="T1" fmla="*/ 4 h 114"/>
                <a:gd name="T2" fmla="*/ 88 w 126"/>
                <a:gd name="T3" fmla="*/ 0 h 114"/>
                <a:gd name="T4" fmla="*/ 0 w 126"/>
                <a:gd name="T5" fmla="*/ 109 h 114"/>
                <a:gd name="T6" fmla="*/ 36 w 126"/>
                <a:gd name="T7" fmla="*/ 114 h 114"/>
                <a:gd name="T8" fmla="*/ 126 w 126"/>
                <a:gd name="T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14">
                  <a:moveTo>
                    <a:pt x="126" y="4"/>
                  </a:moveTo>
                  <a:cubicBezTo>
                    <a:pt x="113" y="3"/>
                    <a:pt x="101" y="1"/>
                    <a:pt x="88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2" y="109"/>
                    <a:pt x="24" y="111"/>
                    <a:pt x="36" y="114"/>
                  </a:cubicBezTo>
                  <a:lnTo>
                    <a:pt x="126" y="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íşḻïḋe"/>
            <p:cNvSpPr/>
            <p:nvPr/>
          </p:nvSpPr>
          <p:spPr bwMode="auto">
            <a:xfrm>
              <a:off x="7488238" y="2224088"/>
              <a:ext cx="187325" cy="200025"/>
            </a:xfrm>
            <a:custGeom>
              <a:avLst/>
              <a:gdLst>
                <a:gd name="T0" fmla="*/ 26 w 133"/>
                <a:gd name="T1" fmla="*/ 142 h 142"/>
                <a:gd name="T2" fmla="*/ 133 w 133"/>
                <a:gd name="T3" fmla="*/ 10 h 142"/>
                <a:gd name="T4" fmla="*/ 100 w 133"/>
                <a:gd name="T5" fmla="*/ 0 h 142"/>
                <a:gd name="T6" fmla="*/ 0 w 133"/>
                <a:gd name="T7" fmla="*/ 123 h 142"/>
                <a:gd name="T8" fmla="*/ 25 w 133"/>
                <a:gd name="T9" fmla="*/ 141 h 142"/>
                <a:gd name="T10" fmla="*/ 26 w 133"/>
                <a:gd name="T11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142">
                  <a:moveTo>
                    <a:pt x="26" y="142"/>
                  </a:moveTo>
                  <a:cubicBezTo>
                    <a:pt x="133" y="10"/>
                    <a:pt x="133" y="10"/>
                    <a:pt x="133" y="10"/>
                  </a:cubicBezTo>
                  <a:cubicBezTo>
                    <a:pt x="122" y="6"/>
                    <a:pt x="111" y="3"/>
                    <a:pt x="100" y="0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9" y="128"/>
                    <a:pt x="17" y="134"/>
                    <a:pt x="25" y="141"/>
                  </a:cubicBezTo>
                  <a:lnTo>
                    <a:pt x="26" y="14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436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矩形: 圆角 7"/>
          <p:cNvSpPr/>
          <p:nvPr/>
        </p:nvSpPr>
        <p:spPr>
          <a:xfrm>
            <a:off x="1729740" y="2649220"/>
            <a:ext cx="6593205" cy="1942465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03400" y="2499995"/>
            <a:ext cx="622046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我如何在障碍物之间扫射呢？</a:t>
            </a:r>
            <a:endParaRPr lang="zh-CN" altLang="en-US" sz="4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8" presetClass="entr" presetSubtype="0" accel="5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2" grpId="0" bldLvl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69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5000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Open Sans" panose="020B0606030504020204" pitchFamily="34" charset="0"/>
                <a:sym typeface="+mn-ea"/>
              </a:rPr>
              <a:t>理论学习</a:t>
            </a:r>
            <a:endParaRPr lang="en-US" altLang="zh-CN" sz="5000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426725" y="1930358"/>
            <a:ext cx="1387473" cy="1387473"/>
          </a:xfrm>
          <a:prstGeom prst="ellipse">
            <a:avLst/>
          </a:prstGeom>
          <a:solidFill>
            <a:srgbClr val="3D8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zh-CN" altLang="en-US" sz="7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0" name="组合 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1639541" y="3723152"/>
            <a:ext cx="3909307" cy="2517523"/>
            <a:chOff x="3265488" y="1597026"/>
            <a:chExt cx="5645150" cy="3635375"/>
          </a:xfrm>
        </p:grpSpPr>
        <p:sp>
          <p:nvSpPr>
            <p:cNvPr id="91" name="iṩļíḓé"/>
            <p:cNvSpPr/>
            <p:nvPr/>
          </p:nvSpPr>
          <p:spPr bwMode="auto">
            <a:xfrm>
              <a:off x="6934200" y="3684588"/>
              <a:ext cx="517525" cy="42863"/>
            </a:xfrm>
            <a:custGeom>
              <a:avLst/>
              <a:gdLst>
                <a:gd name="T0" fmla="*/ 1 w 157"/>
                <a:gd name="T1" fmla="*/ 10 h 13"/>
                <a:gd name="T2" fmla="*/ 1 w 157"/>
                <a:gd name="T3" fmla="*/ 0 h 13"/>
                <a:gd name="T4" fmla="*/ 22 w 157"/>
                <a:gd name="T5" fmla="*/ 2 h 13"/>
                <a:gd name="T6" fmla="*/ 22 w 157"/>
                <a:gd name="T7" fmla="*/ 10 h 13"/>
                <a:gd name="T8" fmla="*/ 35 w 157"/>
                <a:gd name="T9" fmla="*/ 13 h 13"/>
                <a:gd name="T10" fmla="*/ 35 w 157"/>
                <a:gd name="T11" fmla="*/ 4 h 13"/>
                <a:gd name="T12" fmla="*/ 60 w 157"/>
                <a:gd name="T13" fmla="*/ 3 h 13"/>
                <a:gd name="T14" fmla="*/ 60 w 157"/>
                <a:gd name="T15" fmla="*/ 10 h 13"/>
                <a:gd name="T16" fmla="*/ 76 w 157"/>
                <a:gd name="T17" fmla="*/ 10 h 13"/>
                <a:gd name="T18" fmla="*/ 74 w 157"/>
                <a:gd name="T19" fmla="*/ 3 h 13"/>
                <a:gd name="T20" fmla="*/ 95 w 157"/>
                <a:gd name="T21" fmla="*/ 4 h 13"/>
                <a:gd name="T22" fmla="*/ 95 w 157"/>
                <a:gd name="T23" fmla="*/ 13 h 13"/>
                <a:gd name="T24" fmla="*/ 112 w 157"/>
                <a:gd name="T25" fmla="*/ 10 h 13"/>
                <a:gd name="T26" fmla="*/ 112 w 157"/>
                <a:gd name="T27" fmla="*/ 2 h 13"/>
                <a:gd name="T28" fmla="*/ 133 w 157"/>
                <a:gd name="T29" fmla="*/ 2 h 13"/>
                <a:gd name="T30" fmla="*/ 128 w 157"/>
                <a:gd name="T31" fmla="*/ 10 h 13"/>
                <a:gd name="T32" fmla="*/ 146 w 157"/>
                <a:gd name="T33" fmla="*/ 10 h 13"/>
                <a:gd name="T34" fmla="*/ 146 w 157"/>
                <a:gd name="T35" fmla="*/ 2 h 13"/>
                <a:gd name="T36" fmla="*/ 157 w 157"/>
                <a:gd name="T37" fmla="*/ 0 h 13"/>
                <a:gd name="T38" fmla="*/ 154 w 157"/>
                <a:gd name="T39" fmla="*/ 13 h 13"/>
                <a:gd name="T40" fmla="*/ 1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" y="10"/>
                  </a:moveTo>
                  <a:cubicBezTo>
                    <a:pt x="1" y="10"/>
                    <a:pt x="0" y="0"/>
                    <a:pt x="1" y="0"/>
                  </a:cubicBezTo>
                  <a:cubicBezTo>
                    <a:pt x="2" y="0"/>
                    <a:pt x="22" y="2"/>
                    <a:pt x="22" y="2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33" y="2"/>
                    <a:pt x="133" y="2"/>
                    <a:pt x="133" y="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" y="13"/>
                    <a:pt x="1" y="13"/>
                    <a:pt x="1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íṣḻiḍe"/>
            <p:cNvSpPr/>
            <p:nvPr/>
          </p:nvSpPr>
          <p:spPr bwMode="auto">
            <a:xfrm>
              <a:off x="6881813" y="3717926"/>
              <a:ext cx="606425" cy="88900"/>
            </a:xfrm>
            <a:custGeom>
              <a:avLst/>
              <a:gdLst>
                <a:gd name="T0" fmla="*/ 20 w 382"/>
                <a:gd name="T1" fmla="*/ 56 h 56"/>
                <a:gd name="T2" fmla="*/ 0 w 382"/>
                <a:gd name="T3" fmla="*/ 0 h 56"/>
                <a:gd name="T4" fmla="*/ 382 w 382"/>
                <a:gd name="T5" fmla="*/ 0 h 56"/>
                <a:gd name="T6" fmla="*/ 370 w 382"/>
                <a:gd name="T7" fmla="*/ 56 h 56"/>
                <a:gd name="T8" fmla="*/ 20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20" y="56"/>
                  </a:moveTo>
                  <a:lnTo>
                    <a:pt x="0" y="0"/>
                  </a:lnTo>
                  <a:lnTo>
                    <a:pt x="382" y="0"/>
                  </a:lnTo>
                  <a:lnTo>
                    <a:pt x="370" y="56"/>
                  </a:lnTo>
                  <a:lnTo>
                    <a:pt x="20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ísļiďè"/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  <a:gd name="T8" fmla="*/ 79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ïş1íďé"/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îśļîdé"/>
            <p:cNvSpPr/>
            <p:nvPr/>
          </p:nvSpPr>
          <p:spPr bwMode="auto">
            <a:xfrm>
              <a:off x="6184900" y="3678238"/>
              <a:ext cx="434975" cy="128588"/>
            </a:xfrm>
            <a:custGeom>
              <a:avLst/>
              <a:gdLst>
                <a:gd name="T0" fmla="*/ 5 w 132"/>
                <a:gd name="T1" fmla="*/ 1 h 39"/>
                <a:gd name="T2" fmla="*/ 131 w 132"/>
                <a:gd name="T3" fmla="*/ 3 h 39"/>
                <a:gd name="T4" fmla="*/ 132 w 132"/>
                <a:gd name="T5" fmla="*/ 39 h 39"/>
                <a:gd name="T6" fmla="*/ 0 w 132"/>
                <a:gd name="T7" fmla="*/ 38 h 39"/>
                <a:gd name="T8" fmla="*/ 5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5" y="1"/>
                  </a:moveTo>
                  <a:cubicBezTo>
                    <a:pt x="11" y="0"/>
                    <a:pt x="131" y="3"/>
                    <a:pt x="131" y="3"/>
                  </a:cubicBezTo>
                  <a:cubicBezTo>
                    <a:pt x="132" y="39"/>
                    <a:pt x="132" y="39"/>
                    <a:pt x="132" y="39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ïṡľíḑe"/>
            <p:cNvSpPr/>
            <p:nvPr/>
          </p:nvSpPr>
          <p:spPr bwMode="auto">
            <a:xfrm>
              <a:off x="6178550" y="2038351"/>
              <a:ext cx="468313" cy="1401763"/>
            </a:xfrm>
            <a:custGeom>
              <a:avLst/>
              <a:gdLst>
                <a:gd name="T0" fmla="*/ 69 w 142"/>
                <a:gd name="T1" fmla="*/ 0 h 425"/>
                <a:gd name="T2" fmla="*/ 142 w 142"/>
                <a:gd name="T3" fmla="*/ 425 h 425"/>
                <a:gd name="T4" fmla="*/ 69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69" y="0"/>
                  </a:moveTo>
                  <a:cubicBezTo>
                    <a:pt x="0" y="30"/>
                    <a:pt x="13" y="378"/>
                    <a:pt x="142" y="425"/>
                  </a:cubicBezTo>
                  <a:cubicBezTo>
                    <a:pt x="90" y="200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íşļîḑe"/>
            <p:cNvSpPr/>
            <p:nvPr/>
          </p:nvSpPr>
          <p:spPr bwMode="auto">
            <a:xfrm>
              <a:off x="6350000" y="1847851"/>
              <a:ext cx="422275" cy="1751013"/>
            </a:xfrm>
            <a:custGeom>
              <a:avLst/>
              <a:gdLst>
                <a:gd name="T0" fmla="*/ 266 w 266"/>
                <a:gd name="T1" fmla="*/ 1088 h 1103"/>
                <a:gd name="T2" fmla="*/ 173 w 266"/>
                <a:gd name="T3" fmla="*/ 1103 h 1103"/>
                <a:gd name="T4" fmla="*/ 0 w 266"/>
                <a:gd name="T5" fmla="*/ 14 h 1103"/>
                <a:gd name="T6" fmla="*/ 94 w 266"/>
                <a:gd name="T7" fmla="*/ 0 h 1103"/>
                <a:gd name="T8" fmla="*/ 266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266" y="1088"/>
                  </a:moveTo>
                  <a:lnTo>
                    <a:pt x="173" y="1103"/>
                  </a:lnTo>
                  <a:lnTo>
                    <a:pt x="0" y="14"/>
                  </a:lnTo>
                  <a:lnTo>
                    <a:pt x="94" y="0"/>
                  </a:lnTo>
                  <a:lnTo>
                    <a:pt x="266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iṡľîďê"/>
            <p:cNvSpPr/>
            <p:nvPr/>
          </p:nvSpPr>
          <p:spPr bwMode="auto">
            <a:xfrm>
              <a:off x="4706938" y="3684588"/>
              <a:ext cx="517525" cy="42863"/>
            </a:xfrm>
            <a:custGeom>
              <a:avLst/>
              <a:gdLst>
                <a:gd name="T0" fmla="*/ 156 w 157"/>
                <a:gd name="T1" fmla="*/ 10 h 13"/>
                <a:gd name="T2" fmla="*/ 156 w 157"/>
                <a:gd name="T3" fmla="*/ 0 h 13"/>
                <a:gd name="T4" fmla="*/ 135 w 157"/>
                <a:gd name="T5" fmla="*/ 2 h 13"/>
                <a:gd name="T6" fmla="*/ 135 w 157"/>
                <a:gd name="T7" fmla="*/ 10 h 13"/>
                <a:gd name="T8" fmla="*/ 122 w 157"/>
                <a:gd name="T9" fmla="*/ 13 h 13"/>
                <a:gd name="T10" fmla="*/ 122 w 157"/>
                <a:gd name="T11" fmla="*/ 4 h 13"/>
                <a:gd name="T12" fmla="*/ 97 w 157"/>
                <a:gd name="T13" fmla="*/ 3 h 13"/>
                <a:gd name="T14" fmla="*/ 97 w 157"/>
                <a:gd name="T15" fmla="*/ 10 h 13"/>
                <a:gd name="T16" fmla="*/ 81 w 157"/>
                <a:gd name="T17" fmla="*/ 10 h 13"/>
                <a:gd name="T18" fmla="*/ 83 w 157"/>
                <a:gd name="T19" fmla="*/ 3 h 13"/>
                <a:gd name="T20" fmla="*/ 62 w 157"/>
                <a:gd name="T21" fmla="*/ 4 h 13"/>
                <a:gd name="T22" fmla="*/ 62 w 157"/>
                <a:gd name="T23" fmla="*/ 13 h 13"/>
                <a:gd name="T24" fmla="*/ 45 w 157"/>
                <a:gd name="T25" fmla="*/ 10 h 13"/>
                <a:gd name="T26" fmla="*/ 45 w 157"/>
                <a:gd name="T27" fmla="*/ 2 h 13"/>
                <a:gd name="T28" fmla="*/ 24 w 157"/>
                <a:gd name="T29" fmla="*/ 2 h 13"/>
                <a:gd name="T30" fmla="*/ 29 w 157"/>
                <a:gd name="T31" fmla="*/ 10 h 13"/>
                <a:gd name="T32" fmla="*/ 11 w 157"/>
                <a:gd name="T33" fmla="*/ 10 h 13"/>
                <a:gd name="T34" fmla="*/ 11 w 157"/>
                <a:gd name="T35" fmla="*/ 2 h 13"/>
                <a:gd name="T36" fmla="*/ 0 w 157"/>
                <a:gd name="T37" fmla="*/ 0 h 13"/>
                <a:gd name="T38" fmla="*/ 3 w 157"/>
                <a:gd name="T39" fmla="*/ 13 h 13"/>
                <a:gd name="T40" fmla="*/ 156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56" y="10"/>
                  </a:moveTo>
                  <a:cubicBezTo>
                    <a:pt x="156" y="10"/>
                    <a:pt x="157" y="0"/>
                    <a:pt x="156" y="0"/>
                  </a:cubicBezTo>
                  <a:cubicBezTo>
                    <a:pt x="155" y="0"/>
                    <a:pt x="135" y="2"/>
                    <a:pt x="135" y="2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56" y="13"/>
                    <a:pt x="156" y="13"/>
                    <a:pt x="156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iṩliḋe"/>
            <p:cNvSpPr/>
            <p:nvPr/>
          </p:nvSpPr>
          <p:spPr bwMode="auto">
            <a:xfrm>
              <a:off x="4670425" y="3717926"/>
              <a:ext cx="606425" cy="88900"/>
            </a:xfrm>
            <a:custGeom>
              <a:avLst/>
              <a:gdLst>
                <a:gd name="T0" fmla="*/ 362 w 382"/>
                <a:gd name="T1" fmla="*/ 56 h 56"/>
                <a:gd name="T2" fmla="*/ 382 w 382"/>
                <a:gd name="T3" fmla="*/ 0 h 56"/>
                <a:gd name="T4" fmla="*/ 0 w 382"/>
                <a:gd name="T5" fmla="*/ 0 h 56"/>
                <a:gd name="T6" fmla="*/ 12 w 382"/>
                <a:gd name="T7" fmla="*/ 56 h 56"/>
                <a:gd name="T8" fmla="*/ 362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362" y="56"/>
                  </a:moveTo>
                  <a:lnTo>
                    <a:pt x="382" y="0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362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íṧļiḓè"/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  <a:gd name="T8" fmla="*/ 44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1" name="iṣļíḋê"/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ïSļîḑê"/>
            <p:cNvSpPr/>
            <p:nvPr/>
          </p:nvSpPr>
          <p:spPr bwMode="auto">
            <a:xfrm>
              <a:off x="5538788" y="3678238"/>
              <a:ext cx="434975" cy="128588"/>
            </a:xfrm>
            <a:custGeom>
              <a:avLst/>
              <a:gdLst>
                <a:gd name="T0" fmla="*/ 127 w 132"/>
                <a:gd name="T1" fmla="*/ 1 h 39"/>
                <a:gd name="T2" fmla="*/ 1 w 132"/>
                <a:gd name="T3" fmla="*/ 3 h 39"/>
                <a:gd name="T4" fmla="*/ 0 w 132"/>
                <a:gd name="T5" fmla="*/ 39 h 39"/>
                <a:gd name="T6" fmla="*/ 132 w 132"/>
                <a:gd name="T7" fmla="*/ 38 h 39"/>
                <a:gd name="T8" fmla="*/ 127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127" y="1"/>
                  </a:moveTo>
                  <a:cubicBezTo>
                    <a:pt x="121" y="0"/>
                    <a:pt x="1" y="3"/>
                    <a:pt x="1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32" y="38"/>
                    <a:pt x="132" y="38"/>
                    <a:pt x="132" y="38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ïsľïḋé"/>
            <p:cNvSpPr/>
            <p:nvPr/>
          </p:nvSpPr>
          <p:spPr bwMode="auto">
            <a:xfrm>
              <a:off x="5511800" y="2038351"/>
              <a:ext cx="468313" cy="1401763"/>
            </a:xfrm>
            <a:custGeom>
              <a:avLst/>
              <a:gdLst>
                <a:gd name="T0" fmla="*/ 73 w 142"/>
                <a:gd name="T1" fmla="*/ 0 h 425"/>
                <a:gd name="T2" fmla="*/ 0 w 142"/>
                <a:gd name="T3" fmla="*/ 425 h 425"/>
                <a:gd name="T4" fmla="*/ 73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73" y="0"/>
                  </a:moveTo>
                  <a:cubicBezTo>
                    <a:pt x="142" y="30"/>
                    <a:pt x="129" y="378"/>
                    <a:pt x="0" y="425"/>
                  </a:cubicBezTo>
                  <a:cubicBezTo>
                    <a:pt x="52" y="200"/>
                    <a:pt x="73" y="0"/>
                    <a:pt x="7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iSľîḍé"/>
            <p:cNvSpPr/>
            <p:nvPr/>
          </p:nvSpPr>
          <p:spPr bwMode="auto">
            <a:xfrm>
              <a:off x="5386388" y="1847851"/>
              <a:ext cx="422275" cy="1751013"/>
            </a:xfrm>
            <a:custGeom>
              <a:avLst/>
              <a:gdLst>
                <a:gd name="T0" fmla="*/ 0 w 266"/>
                <a:gd name="T1" fmla="*/ 1088 h 1103"/>
                <a:gd name="T2" fmla="*/ 94 w 266"/>
                <a:gd name="T3" fmla="*/ 1103 h 1103"/>
                <a:gd name="T4" fmla="*/ 266 w 266"/>
                <a:gd name="T5" fmla="*/ 14 h 1103"/>
                <a:gd name="T6" fmla="*/ 173 w 266"/>
                <a:gd name="T7" fmla="*/ 0 h 1103"/>
                <a:gd name="T8" fmla="*/ 0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0" y="1088"/>
                  </a:moveTo>
                  <a:lnTo>
                    <a:pt x="94" y="1103"/>
                  </a:lnTo>
                  <a:lnTo>
                    <a:pt x="266" y="14"/>
                  </a:lnTo>
                  <a:lnTo>
                    <a:pt x="173" y="0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iṣlídê"/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6" name="îśliḑê"/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7" name="îṧ1íḓê"/>
            <p:cNvSpPr/>
            <p:nvPr/>
          </p:nvSpPr>
          <p:spPr bwMode="auto">
            <a:xfrm>
              <a:off x="7897813" y="4700588"/>
              <a:ext cx="700088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7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10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6" y="41"/>
                    <a:pt x="27" y="114"/>
                  </a:cubicBezTo>
                  <a:cubicBezTo>
                    <a:pt x="8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8" name="íṣḷíḍe"/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  <a:gd name="T8" fmla="*/ 0 w 33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9" name="îṥļïďé"/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0" name="ïṡlidé"/>
            <p:cNvSpPr/>
            <p:nvPr/>
          </p:nvSpPr>
          <p:spPr bwMode="auto">
            <a:xfrm>
              <a:off x="7885113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1" name="ïśḻïdè"/>
            <p:cNvSpPr/>
            <p:nvPr/>
          </p:nvSpPr>
          <p:spPr bwMode="auto">
            <a:xfrm>
              <a:off x="8201025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îŝľîḋè"/>
            <p:cNvSpPr/>
            <p:nvPr/>
          </p:nvSpPr>
          <p:spPr bwMode="auto">
            <a:xfrm>
              <a:off x="85074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3" name="íṧlîḍê"/>
            <p:cNvSpPr/>
            <p:nvPr/>
          </p:nvSpPr>
          <p:spPr bwMode="auto">
            <a:xfrm>
              <a:off x="7408863" y="3754438"/>
              <a:ext cx="1247775" cy="1355725"/>
            </a:xfrm>
            <a:custGeom>
              <a:avLst/>
              <a:gdLst>
                <a:gd name="T0" fmla="*/ 357 w 378"/>
                <a:gd name="T1" fmla="*/ 5 h 411"/>
                <a:gd name="T2" fmla="*/ 218 w 378"/>
                <a:gd name="T3" fmla="*/ 0 h 411"/>
                <a:gd name="T4" fmla="*/ 201 w 378"/>
                <a:gd name="T5" fmla="*/ 29 h 411"/>
                <a:gd name="T6" fmla="*/ 12 w 378"/>
                <a:gd name="T7" fmla="*/ 81 h 411"/>
                <a:gd name="T8" fmla="*/ 31 w 378"/>
                <a:gd name="T9" fmla="*/ 408 h 411"/>
                <a:gd name="T10" fmla="*/ 30 w 378"/>
                <a:gd name="T11" fmla="*/ 408 h 411"/>
                <a:gd name="T12" fmla="*/ 41 w 378"/>
                <a:gd name="T13" fmla="*/ 411 h 411"/>
                <a:gd name="T14" fmla="*/ 81 w 378"/>
                <a:gd name="T15" fmla="*/ 411 h 411"/>
                <a:gd name="T16" fmla="*/ 61 w 378"/>
                <a:gd name="T17" fmla="*/ 136 h 411"/>
                <a:gd name="T18" fmla="*/ 369 w 378"/>
                <a:gd name="T19" fmla="*/ 93 h 411"/>
                <a:gd name="T20" fmla="*/ 357 w 378"/>
                <a:gd name="T21" fmla="*/ 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11">
                  <a:moveTo>
                    <a:pt x="357" y="5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144" y="40"/>
                    <a:pt x="24" y="68"/>
                    <a:pt x="12" y="81"/>
                  </a:cubicBezTo>
                  <a:cubicBezTo>
                    <a:pt x="0" y="94"/>
                    <a:pt x="31" y="408"/>
                    <a:pt x="31" y="408"/>
                  </a:cubicBezTo>
                  <a:cubicBezTo>
                    <a:pt x="31" y="408"/>
                    <a:pt x="31" y="408"/>
                    <a:pt x="30" y="408"/>
                  </a:cubicBezTo>
                  <a:cubicBezTo>
                    <a:pt x="34" y="409"/>
                    <a:pt x="37" y="410"/>
                    <a:pt x="41" y="411"/>
                  </a:cubicBezTo>
                  <a:cubicBezTo>
                    <a:pt x="81" y="411"/>
                    <a:pt x="81" y="411"/>
                    <a:pt x="81" y="411"/>
                  </a:cubicBezTo>
                  <a:cubicBezTo>
                    <a:pt x="90" y="306"/>
                    <a:pt x="61" y="136"/>
                    <a:pt x="61" y="136"/>
                  </a:cubicBezTo>
                  <a:cubicBezTo>
                    <a:pt x="61" y="136"/>
                    <a:pt x="366" y="106"/>
                    <a:pt x="369" y="93"/>
                  </a:cubicBezTo>
                  <a:cubicBezTo>
                    <a:pt x="378" y="58"/>
                    <a:pt x="357" y="5"/>
                    <a:pt x="357" y="5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4" name="ïṧliḓé"/>
            <p:cNvSpPr/>
            <p:nvPr/>
          </p:nvSpPr>
          <p:spPr bwMode="auto">
            <a:xfrm>
              <a:off x="7161213" y="3308351"/>
              <a:ext cx="406400" cy="396875"/>
            </a:xfrm>
            <a:custGeom>
              <a:avLst/>
              <a:gdLst>
                <a:gd name="T0" fmla="*/ 114 w 123"/>
                <a:gd name="T1" fmla="*/ 0 h 120"/>
                <a:gd name="T2" fmla="*/ 5 w 123"/>
                <a:gd name="T3" fmla="*/ 98 h 120"/>
                <a:gd name="T4" fmla="*/ 31 w 123"/>
                <a:gd name="T5" fmla="*/ 72 h 120"/>
                <a:gd name="T6" fmla="*/ 79 w 123"/>
                <a:gd name="T7" fmla="*/ 59 h 120"/>
                <a:gd name="T8" fmla="*/ 123 w 123"/>
                <a:gd name="T9" fmla="*/ 39 h 120"/>
                <a:gd name="T10" fmla="*/ 114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114" y="0"/>
                  </a:moveTo>
                  <a:cubicBezTo>
                    <a:pt x="71" y="4"/>
                    <a:pt x="0" y="28"/>
                    <a:pt x="5" y="98"/>
                  </a:cubicBezTo>
                  <a:cubicBezTo>
                    <a:pt x="7" y="120"/>
                    <a:pt x="29" y="97"/>
                    <a:pt x="31" y="72"/>
                  </a:cubicBezTo>
                  <a:cubicBezTo>
                    <a:pt x="51" y="94"/>
                    <a:pt x="70" y="90"/>
                    <a:pt x="79" y="59"/>
                  </a:cubicBezTo>
                  <a:cubicBezTo>
                    <a:pt x="88" y="41"/>
                    <a:pt x="123" y="39"/>
                    <a:pt x="123" y="39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5" name="iṣľîdè"/>
            <p:cNvSpPr/>
            <p:nvPr/>
          </p:nvSpPr>
          <p:spPr bwMode="auto">
            <a:xfrm>
              <a:off x="8335963" y="2655888"/>
              <a:ext cx="149225" cy="184150"/>
            </a:xfrm>
            <a:custGeom>
              <a:avLst/>
              <a:gdLst>
                <a:gd name="T0" fmla="*/ 0 w 45"/>
                <a:gd name="T1" fmla="*/ 10 h 56"/>
                <a:gd name="T2" fmla="*/ 3 w 45"/>
                <a:gd name="T3" fmla="*/ 56 h 56"/>
                <a:gd name="T4" fmla="*/ 45 w 45"/>
                <a:gd name="T5" fmla="*/ 43 h 56"/>
                <a:gd name="T6" fmla="*/ 39 w 45"/>
                <a:gd name="T7" fmla="*/ 0 h 56"/>
                <a:gd name="T8" fmla="*/ 0 w 45"/>
                <a:gd name="T9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6">
                  <a:moveTo>
                    <a:pt x="0" y="10"/>
                  </a:moveTo>
                  <a:cubicBezTo>
                    <a:pt x="1" y="34"/>
                    <a:pt x="3" y="56"/>
                    <a:pt x="3" y="56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2" y="18"/>
                    <a:pt x="39" y="0"/>
                    <a:pt x="39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6" name="îṥḷíḑè"/>
            <p:cNvSpPr/>
            <p:nvPr/>
          </p:nvSpPr>
          <p:spPr bwMode="auto">
            <a:xfrm>
              <a:off x="8075613" y="2751138"/>
              <a:ext cx="574675" cy="1144588"/>
            </a:xfrm>
            <a:custGeom>
              <a:avLst/>
              <a:gdLst>
                <a:gd name="T0" fmla="*/ 74 w 174"/>
                <a:gd name="T1" fmla="*/ 31 h 347"/>
                <a:gd name="T2" fmla="*/ 0 w 174"/>
                <a:gd name="T3" fmla="*/ 315 h 347"/>
                <a:gd name="T4" fmla="*/ 156 w 174"/>
                <a:gd name="T5" fmla="*/ 321 h 347"/>
                <a:gd name="T6" fmla="*/ 129 w 174"/>
                <a:gd name="T7" fmla="*/ 12 h 347"/>
                <a:gd name="T8" fmla="*/ 74 w 174"/>
                <a:gd name="T9" fmla="*/ 3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47">
                  <a:moveTo>
                    <a:pt x="74" y="31"/>
                  </a:moveTo>
                  <a:cubicBezTo>
                    <a:pt x="47" y="56"/>
                    <a:pt x="0" y="279"/>
                    <a:pt x="0" y="315"/>
                  </a:cubicBezTo>
                  <a:cubicBezTo>
                    <a:pt x="95" y="347"/>
                    <a:pt x="156" y="321"/>
                    <a:pt x="156" y="321"/>
                  </a:cubicBezTo>
                  <a:cubicBezTo>
                    <a:pt x="174" y="204"/>
                    <a:pt x="129" y="12"/>
                    <a:pt x="129" y="12"/>
                  </a:cubicBezTo>
                  <a:cubicBezTo>
                    <a:pt x="122" y="0"/>
                    <a:pt x="74" y="31"/>
                    <a:pt x="74" y="3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7" name="ïṥļíďé"/>
            <p:cNvSpPr/>
            <p:nvPr/>
          </p:nvSpPr>
          <p:spPr bwMode="auto">
            <a:xfrm>
              <a:off x="7827963" y="1912938"/>
              <a:ext cx="954088" cy="1003300"/>
            </a:xfrm>
            <a:custGeom>
              <a:avLst/>
              <a:gdLst>
                <a:gd name="T0" fmla="*/ 282 w 289"/>
                <a:gd name="T1" fmla="*/ 105 h 304"/>
                <a:gd name="T2" fmla="*/ 144 w 289"/>
                <a:gd name="T3" fmla="*/ 7 h 304"/>
                <a:gd name="T4" fmla="*/ 41 w 289"/>
                <a:gd name="T5" fmla="*/ 146 h 304"/>
                <a:gd name="T6" fmla="*/ 44 w 289"/>
                <a:gd name="T7" fmla="*/ 179 h 304"/>
                <a:gd name="T8" fmla="*/ 282 w 289"/>
                <a:gd name="T9" fmla="*/ 10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304">
                  <a:moveTo>
                    <a:pt x="282" y="105"/>
                  </a:moveTo>
                  <a:cubicBezTo>
                    <a:pt x="260" y="0"/>
                    <a:pt x="212" y="1"/>
                    <a:pt x="144" y="7"/>
                  </a:cubicBezTo>
                  <a:cubicBezTo>
                    <a:pt x="76" y="13"/>
                    <a:pt x="34" y="63"/>
                    <a:pt x="41" y="146"/>
                  </a:cubicBezTo>
                  <a:cubicBezTo>
                    <a:pt x="0" y="145"/>
                    <a:pt x="31" y="172"/>
                    <a:pt x="44" y="179"/>
                  </a:cubicBezTo>
                  <a:cubicBezTo>
                    <a:pt x="48" y="266"/>
                    <a:pt x="289" y="304"/>
                    <a:pt x="282" y="105"/>
                  </a:cubicBez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8" name="îsliḍe"/>
            <p:cNvSpPr/>
            <p:nvPr/>
          </p:nvSpPr>
          <p:spPr bwMode="auto">
            <a:xfrm>
              <a:off x="7778750" y="1630363"/>
              <a:ext cx="1131888" cy="1087438"/>
            </a:xfrm>
            <a:custGeom>
              <a:avLst/>
              <a:gdLst>
                <a:gd name="T0" fmla="*/ 268 w 343"/>
                <a:gd name="T1" fmla="*/ 92 h 330"/>
                <a:gd name="T2" fmla="*/ 108 w 343"/>
                <a:gd name="T3" fmla="*/ 47 h 330"/>
                <a:gd name="T4" fmla="*/ 121 w 343"/>
                <a:gd name="T5" fmla="*/ 107 h 330"/>
                <a:gd name="T6" fmla="*/ 253 w 343"/>
                <a:gd name="T7" fmla="*/ 138 h 330"/>
                <a:gd name="T8" fmla="*/ 228 w 343"/>
                <a:gd name="T9" fmla="*/ 180 h 330"/>
                <a:gd name="T10" fmla="*/ 237 w 343"/>
                <a:gd name="T11" fmla="*/ 204 h 330"/>
                <a:gd name="T12" fmla="*/ 242 w 343"/>
                <a:gd name="T13" fmla="*/ 256 h 330"/>
                <a:gd name="T14" fmla="*/ 302 w 343"/>
                <a:gd name="T15" fmla="*/ 268 h 330"/>
                <a:gd name="T16" fmla="*/ 290 w 343"/>
                <a:gd name="T17" fmla="*/ 109 h 330"/>
                <a:gd name="T18" fmla="*/ 283 w 343"/>
                <a:gd name="T19" fmla="*/ 94 h 330"/>
                <a:gd name="T20" fmla="*/ 268 w 343"/>
                <a:gd name="T21" fmla="*/ 9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330">
                  <a:moveTo>
                    <a:pt x="268" y="92"/>
                  </a:moveTo>
                  <a:cubicBezTo>
                    <a:pt x="245" y="24"/>
                    <a:pt x="62" y="0"/>
                    <a:pt x="108" y="47"/>
                  </a:cubicBezTo>
                  <a:cubicBezTo>
                    <a:pt x="0" y="36"/>
                    <a:pt x="10" y="113"/>
                    <a:pt x="121" y="107"/>
                  </a:cubicBezTo>
                  <a:cubicBezTo>
                    <a:pt x="148" y="133"/>
                    <a:pt x="217" y="146"/>
                    <a:pt x="253" y="138"/>
                  </a:cubicBezTo>
                  <a:cubicBezTo>
                    <a:pt x="212" y="163"/>
                    <a:pt x="216" y="182"/>
                    <a:pt x="228" y="180"/>
                  </a:cubicBezTo>
                  <a:cubicBezTo>
                    <a:pt x="194" y="226"/>
                    <a:pt x="218" y="227"/>
                    <a:pt x="237" y="204"/>
                  </a:cubicBezTo>
                  <a:cubicBezTo>
                    <a:pt x="286" y="183"/>
                    <a:pt x="293" y="250"/>
                    <a:pt x="242" y="256"/>
                  </a:cubicBezTo>
                  <a:cubicBezTo>
                    <a:pt x="219" y="290"/>
                    <a:pt x="262" y="330"/>
                    <a:pt x="302" y="268"/>
                  </a:cubicBezTo>
                  <a:cubicBezTo>
                    <a:pt x="342" y="206"/>
                    <a:pt x="343" y="127"/>
                    <a:pt x="290" y="109"/>
                  </a:cubicBezTo>
                  <a:cubicBezTo>
                    <a:pt x="337" y="89"/>
                    <a:pt x="323" y="55"/>
                    <a:pt x="283" y="94"/>
                  </a:cubicBezTo>
                  <a:cubicBezTo>
                    <a:pt x="286" y="56"/>
                    <a:pt x="267" y="59"/>
                    <a:pt x="268" y="92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íṡḻíḋè"/>
            <p:cNvSpPr/>
            <p:nvPr/>
          </p:nvSpPr>
          <p:spPr bwMode="auto">
            <a:xfrm>
              <a:off x="8032750" y="2227263"/>
              <a:ext cx="152400" cy="141288"/>
            </a:xfrm>
            <a:custGeom>
              <a:avLst/>
              <a:gdLst>
                <a:gd name="T0" fmla="*/ 19 w 46"/>
                <a:gd name="T1" fmla="*/ 6 h 43"/>
                <a:gd name="T2" fmla="*/ 22 w 46"/>
                <a:gd name="T3" fmla="*/ 43 h 43"/>
                <a:gd name="T4" fmla="*/ 19 w 46"/>
                <a:gd name="T5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3">
                  <a:moveTo>
                    <a:pt x="19" y="6"/>
                  </a:moveTo>
                  <a:cubicBezTo>
                    <a:pt x="0" y="11"/>
                    <a:pt x="6" y="43"/>
                    <a:pt x="22" y="43"/>
                  </a:cubicBezTo>
                  <a:cubicBezTo>
                    <a:pt x="46" y="43"/>
                    <a:pt x="37" y="0"/>
                    <a:pt x="19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0" name="îṣļíḑè"/>
            <p:cNvSpPr/>
            <p:nvPr/>
          </p:nvSpPr>
          <p:spPr bwMode="auto">
            <a:xfrm>
              <a:off x="8085138" y="1976438"/>
              <a:ext cx="179388" cy="171450"/>
            </a:xfrm>
            <a:custGeom>
              <a:avLst/>
              <a:gdLst>
                <a:gd name="T0" fmla="*/ 0 w 54"/>
                <a:gd name="T1" fmla="*/ 35 h 52"/>
                <a:gd name="T2" fmla="*/ 43 w 54"/>
                <a:gd name="T3" fmla="*/ 52 h 52"/>
                <a:gd name="T4" fmla="*/ 0 w 54"/>
                <a:gd name="T5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2">
                  <a:moveTo>
                    <a:pt x="0" y="35"/>
                  </a:moveTo>
                  <a:cubicBezTo>
                    <a:pt x="25" y="34"/>
                    <a:pt x="36" y="45"/>
                    <a:pt x="43" y="52"/>
                  </a:cubicBezTo>
                  <a:cubicBezTo>
                    <a:pt x="54" y="44"/>
                    <a:pt x="31" y="0"/>
                    <a:pt x="0" y="35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işļiḓé"/>
            <p:cNvSpPr/>
            <p:nvPr/>
          </p:nvSpPr>
          <p:spPr bwMode="auto">
            <a:xfrm>
              <a:off x="7983538" y="2520951"/>
              <a:ext cx="131763" cy="77788"/>
            </a:xfrm>
            <a:custGeom>
              <a:avLst/>
              <a:gdLst>
                <a:gd name="T0" fmla="*/ 39 w 40"/>
                <a:gd name="T1" fmla="*/ 1 h 24"/>
                <a:gd name="T2" fmla="*/ 37 w 40"/>
                <a:gd name="T3" fmla="*/ 8 h 24"/>
                <a:gd name="T4" fmla="*/ 24 w 40"/>
                <a:gd name="T5" fmla="*/ 22 h 24"/>
                <a:gd name="T6" fmla="*/ 12 w 40"/>
                <a:gd name="T7" fmla="*/ 24 h 24"/>
                <a:gd name="T8" fmla="*/ 7 w 40"/>
                <a:gd name="T9" fmla="*/ 22 h 24"/>
                <a:gd name="T10" fmla="*/ 4 w 40"/>
                <a:gd name="T11" fmla="*/ 19 h 24"/>
                <a:gd name="T12" fmla="*/ 2 w 40"/>
                <a:gd name="T13" fmla="*/ 16 h 24"/>
                <a:gd name="T14" fmla="*/ 1 w 40"/>
                <a:gd name="T15" fmla="*/ 14 h 24"/>
                <a:gd name="T16" fmla="*/ 0 w 40"/>
                <a:gd name="T17" fmla="*/ 12 h 24"/>
                <a:gd name="T18" fmla="*/ 2 w 40"/>
                <a:gd name="T19" fmla="*/ 13 h 24"/>
                <a:gd name="T20" fmla="*/ 4 w 40"/>
                <a:gd name="T21" fmla="*/ 14 h 24"/>
                <a:gd name="T22" fmla="*/ 6 w 40"/>
                <a:gd name="T23" fmla="*/ 16 h 24"/>
                <a:gd name="T24" fmla="*/ 21 w 40"/>
                <a:gd name="T25" fmla="*/ 17 h 24"/>
                <a:gd name="T26" fmla="*/ 34 w 40"/>
                <a:gd name="T27" fmla="*/ 6 h 24"/>
                <a:gd name="T28" fmla="*/ 39 w 40"/>
                <a:gd name="T2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4">
                  <a:moveTo>
                    <a:pt x="39" y="1"/>
                  </a:moveTo>
                  <a:cubicBezTo>
                    <a:pt x="40" y="1"/>
                    <a:pt x="39" y="4"/>
                    <a:pt x="37" y="8"/>
                  </a:cubicBezTo>
                  <a:cubicBezTo>
                    <a:pt x="35" y="13"/>
                    <a:pt x="31" y="19"/>
                    <a:pt x="24" y="22"/>
                  </a:cubicBezTo>
                  <a:cubicBezTo>
                    <a:pt x="20" y="24"/>
                    <a:pt x="16" y="24"/>
                    <a:pt x="12" y="24"/>
                  </a:cubicBezTo>
                  <a:cubicBezTo>
                    <a:pt x="10" y="23"/>
                    <a:pt x="9" y="22"/>
                    <a:pt x="7" y="22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2"/>
                    <a:pt x="2" y="13"/>
                  </a:cubicBezTo>
                  <a:cubicBezTo>
                    <a:pt x="3" y="13"/>
                    <a:pt x="4" y="14"/>
                    <a:pt x="4" y="14"/>
                  </a:cubicBezTo>
                  <a:cubicBezTo>
                    <a:pt x="5" y="15"/>
                    <a:pt x="6" y="15"/>
                    <a:pt x="6" y="16"/>
                  </a:cubicBezTo>
                  <a:cubicBezTo>
                    <a:pt x="10" y="19"/>
                    <a:pt x="15" y="20"/>
                    <a:pt x="21" y="17"/>
                  </a:cubicBezTo>
                  <a:cubicBezTo>
                    <a:pt x="27" y="15"/>
                    <a:pt x="31" y="10"/>
                    <a:pt x="34" y="6"/>
                  </a:cubicBezTo>
                  <a:cubicBezTo>
                    <a:pt x="37" y="3"/>
                    <a:pt x="38" y="0"/>
                    <a:pt x="39" y="1"/>
                  </a:cubicBezTo>
                  <a:close/>
                </a:path>
              </a:pathLst>
            </a:custGeom>
            <a:solidFill>
              <a:srgbClr val="C48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îslïḓê"/>
            <p:cNvSpPr/>
            <p:nvPr/>
          </p:nvSpPr>
          <p:spPr bwMode="auto">
            <a:xfrm>
              <a:off x="7521575" y="2873376"/>
              <a:ext cx="1055688" cy="804863"/>
            </a:xfrm>
            <a:custGeom>
              <a:avLst/>
              <a:gdLst>
                <a:gd name="T0" fmla="*/ 0 w 320"/>
                <a:gd name="T1" fmla="*/ 130 h 244"/>
                <a:gd name="T2" fmla="*/ 4 w 320"/>
                <a:gd name="T3" fmla="*/ 185 h 244"/>
                <a:gd name="T4" fmla="*/ 236 w 320"/>
                <a:gd name="T5" fmla="*/ 204 h 244"/>
                <a:gd name="T6" fmla="*/ 281 w 320"/>
                <a:gd name="T7" fmla="*/ 9 h 244"/>
                <a:gd name="T8" fmla="*/ 182 w 320"/>
                <a:gd name="T9" fmla="*/ 133 h 244"/>
                <a:gd name="T10" fmla="*/ 0 w 320"/>
                <a:gd name="T11" fmla="*/ 1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244">
                  <a:moveTo>
                    <a:pt x="0" y="130"/>
                  </a:moveTo>
                  <a:cubicBezTo>
                    <a:pt x="5" y="147"/>
                    <a:pt x="4" y="185"/>
                    <a:pt x="4" y="185"/>
                  </a:cubicBezTo>
                  <a:cubicBezTo>
                    <a:pt x="66" y="233"/>
                    <a:pt x="201" y="244"/>
                    <a:pt x="236" y="204"/>
                  </a:cubicBezTo>
                  <a:cubicBezTo>
                    <a:pt x="270" y="165"/>
                    <a:pt x="320" y="18"/>
                    <a:pt x="281" y="9"/>
                  </a:cubicBezTo>
                  <a:cubicBezTo>
                    <a:pt x="242" y="0"/>
                    <a:pt x="208" y="77"/>
                    <a:pt x="182" y="133"/>
                  </a:cubicBezTo>
                  <a:cubicBezTo>
                    <a:pt x="155" y="171"/>
                    <a:pt x="51" y="122"/>
                    <a:pt x="0" y="13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íṡḻîḑé"/>
            <p:cNvSpPr/>
            <p:nvPr/>
          </p:nvSpPr>
          <p:spPr bwMode="auto">
            <a:xfrm>
              <a:off x="7845425" y="2974976"/>
              <a:ext cx="1025525" cy="1406525"/>
            </a:xfrm>
            <a:custGeom>
              <a:avLst/>
              <a:gdLst>
                <a:gd name="T0" fmla="*/ 220 w 311"/>
                <a:gd name="T1" fmla="*/ 328 h 426"/>
                <a:gd name="T2" fmla="*/ 7 w 311"/>
                <a:gd name="T3" fmla="*/ 351 h 426"/>
                <a:gd name="T4" fmla="*/ 264 w 311"/>
                <a:gd name="T5" fmla="*/ 381 h 426"/>
                <a:gd name="T6" fmla="*/ 256 w 311"/>
                <a:gd name="T7" fmla="*/ 0 h 426"/>
                <a:gd name="T8" fmla="*/ 220 w 311"/>
                <a:gd name="T9" fmla="*/ 32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426">
                  <a:moveTo>
                    <a:pt x="220" y="328"/>
                  </a:moveTo>
                  <a:cubicBezTo>
                    <a:pt x="140" y="345"/>
                    <a:pt x="12" y="311"/>
                    <a:pt x="7" y="351"/>
                  </a:cubicBezTo>
                  <a:cubicBezTo>
                    <a:pt x="0" y="408"/>
                    <a:pt x="166" y="426"/>
                    <a:pt x="264" y="381"/>
                  </a:cubicBezTo>
                  <a:cubicBezTo>
                    <a:pt x="294" y="276"/>
                    <a:pt x="311" y="0"/>
                    <a:pt x="256" y="0"/>
                  </a:cubicBezTo>
                  <a:cubicBezTo>
                    <a:pt x="202" y="0"/>
                    <a:pt x="228" y="245"/>
                    <a:pt x="220" y="328"/>
                  </a:cubicBezTo>
                  <a:close/>
                </a:path>
              </a:pathLst>
            </a:custGeom>
            <a:solidFill>
              <a:srgbClr val="FFD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íşliḋé"/>
            <p:cNvSpPr/>
            <p:nvPr/>
          </p:nvSpPr>
          <p:spPr bwMode="auto">
            <a:xfrm>
              <a:off x="7818438" y="3605213"/>
              <a:ext cx="822325" cy="554038"/>
            </a:xfrm>
            <a:custGeom>
              <a:avLst/>
              <a:gdLst>
                <a:gd name="T0" fmla="*/ 243 w 249"/>
                <a:gd name="T1" fmla="*/ 41 h 168"/>
                <a:gd name="T2" fmla="*/ 39 w 249"/>
                <a:gd name="T3" fmla="*/ 150 h 168"/>
                <a:gd name="T4" fmla="*/ 60 w 249"/>
                <a:gd name="T5" fmla="*/ 154 h 168"/>
                <a:gd name="T6" fmla="*/ 240 w 249"/>
                <a:gd name="T7" fmla="*/ 59 h 168"/>
                <a:gd name="T8" fmla="*/ 243 w 249"/>
                <a:gd name="T9" fmla="*/ 4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68">
                  <a:moveTo>
                    <a:pt x="243" y="41"/>
                  </a:moveTo>
                  <a:cubicBezTo>
                    <a:pt x="201" y="0"/>
                    <a:pt x="0" y="20"/>
                    <a:pt x="39" y="150"/>
                  </a:cubicBezTo>
                  <a:cubicBezTo>
                    <a:pt x="45" y="168"/>
                    <a:pt x="60" y="154"/>
                    <a:pt x="60" y="154"/>
                  </a:cubicBezTo>
                  <a:cubicBezTo>
                    <a:pt x="35" y="68"/>
                    <a:pt x="139" y="20"/>
                    <a:pt x="240" y="59"/>
                  </a:cubicBezTo>
                  <a:cubicBezTo>
                    <a:pt x="244" y="60"/>
                    <a:pt x="249" y="46"/>
                    <a:pt x="243" y="4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íṩľîḓê"/>
            <p:cNvSpPr/>
            <p:nvPr/>
          </p:nvSpPr>
          <p:spPr bwMode="auto">
            <a:xfrm>
              <a:off x="7264400" y="5100638"/>
              <a:ext cx="415925" cy="131763"/>
            </a:xfrm>
            <a:custGeom>
              <a:avLst/>
              <a:gdLst>
                <a:gd name="T0" fmla="*/ 124 w 126"/>
                <a:gd name="T1" fmla="*/ 18 h 40"/>
                <a:gd name="T2" fmla="*/ 126 w 126"/>
                <a:gd name="T3" fmla="*/ 2 h 40"/>
                <a:gd name="T4" fmla="*/ 75 w 126"/>
                <a:gd name="T5" fmla="*/ 0 h 40"/>
                <a:gd name="T6" fmla="*/ 0 w 126"/>
                <a:gd name="T7" fmla="*/ 17 h 40"/>
                <a:gd name="T8" fmla="*/ 124 w 126"/>
                <a:gd name="T9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40">
                  <a:moveTo>
                    <a:pt x="124" y="18"/>
                  </a:moveTo>
                  <a:cubicBezTo>
                    <a:pt x="124" y="13"/>
                    <a:pt x="125" y="8"/>
                    <a:pt x="126" y="2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27" y="1"/>
                    <a:pt x="0" y="17"/>
                    <a:pt x="0" y="17"/>
                  </a:cubicBezTo>
                  <a:cubicBezTo>
                    <a:pt x="0" y="17"/>
                    <a:pt x="62" y="40"/>
                    <a:pt x="124" y="18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ïṣḻiḍê"/>
            <p:cNvSpPr/>
            <p:nvPr/>
          </p:nvSpPr>
          <p:spPr bwMode="auto">
            <a:xfrm>
              <a:off x="706913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iṡlîḑè"/>
            <p:cNvSpPr/>
            <p:nvPr/>
          </p:nvSpPr>
          <p:spPr bwMode="auto">
            <a:xfrm>
              <a:off x="496728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ïṣļiďê"/>
            <p:cNvSpPr/>
            <p:nvPr/>
          </p:nvSpPr>
          <p:spPr bwMode="auto">
            <a:xfrm>
              <a:off x="4600575" y="3794126"/>
              <a:ext cx="3000375" cy="1317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9" name="íS1ïďé"/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iṧḷïďè"/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íslíḓe"/>
            <p:cNvSpPr/>
            <p:nvPr/>
          </p:nvSpPr>
          <p:spPr bwMode="auto">
            <a:xfrm>
              <a:off x="3394075" y="4700588"/>
              <a:ext cx="698500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6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09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5" y="41"/>
                    <a:pt x="26" y="114"/>
                  </a:cubicBezTo>
                  <a:cubicBezTo>
                    <a:pt x="7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2" name="ïsḻiḍe"/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  <a:gd name="T8" fmla="*/ 0 w 35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3" name="íṧľïḋé"/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" name="isľîḋê"/>
            <p:cNvSpPr/>
            <p:nvPr/>
          </p:nvSpPr>
          <p:spPr bwMode="auto">
            <a:xfrm>
              <a:off x="33766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" name="ï$ḷíďé"/>
            <p:cNvSpPr/>
            <p:nvPr/>
          </p:nvSpPr>
          <p:spPr bwMode="auto">
            <a:xfrm>
              <a:off x="3697288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" name="isľïḋé"/>
            <p:cNvSpPr/>
            <p:nvPr/>
          </p:nvSpPr>
          <p:spPr bwMode="auto">
            <a:xfrm>
              <a:off x="4000500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" name="ïŝḻîḋê"/>
            <p:cNvSpPr/>
            <p:nvPr/>
          </p:nvSpPr>
          <p:spPr bwMode="auto">
            <a:xfrm>
              <a:off x="3321050" y="2784476"/>
              <a:ext cx="914400" cy="1560513"/>
            </a:xfrm>
            <a:custGeom>
              <a:avLst/>
              <a:gdLst>
                <a:gd name="T0" fmla="*/ 276 w 277"/>
                <a:gd name="T1" fmla="*/ 184 h 473"/>
                <a:gd name="T2" fmla="*/ 139 w 277"/>
                <a:gd name="T3" fmla="*/ 5 h 473"/>
                <a:gd name="T4" fmla="*/ 1 w 277"/>
                <a:gd name="T5" fmla="*/ 184 h 473"/>
                <a:gd name="T6" fmla="*/ 1 w 277"/>
                <a:gd name="T7" fmla="*/ 453 h 473"/>
                <a:gd name="T8" fmla="*/ 139 w 277"/>
                <a:gd name="T9" fmla="*/ 473 h 473"/>
                <a:gd name="T10" fmla="*/ 276 w 277"/>
                <a:gd name="T11" fmla="*/ 453 h 473"/>
                <a:gd name="T12" fmla="*/ 276 w 277"/>
                <a:gd name="T13" fmla="*/ 18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473">
                  <a:moveTo>
                    <a:pt x="276" y="184"/>
                  </a:moveTo>
                  <a:cubicBezTo>
                    <a:pt x="277" y="45"/>
                    <a:pt x="209" y="8"/>
                    <a:pt x="139" y="5"/>
                  </a:cubicBezTo>
                  <a:cubicBezTo>
                    <a:pt x="48" y="0"/>
                    <a:pt x="1" y="45"/>
                    <a:pt x="1" y="184"/>
                  </a:cubicBezTo>
                  <a:cubicBezTo>
                    <a:pt x="2" y="324"/>
                    <a:pt x="0" y="442"/>
                    <a:pt x="1" y="453"/>
                  </a:cubicBezTo>
                  <a:cubicBezTo>
                    <a:pt x="3" y="460"/>
                    <a:pt x="63" y="471"/>
                    <a:pt x="139" y="473"/>
                  </a:cubicBezTo>
                  <a:cubicBezTo>
                    <a:pt x="214" y="471"/>
                    <a:pt x="275" y="460"/>
                    <a:pt x="276" y="453"/>
                  </a:cubicBezTo>
                  <a:cubicBezTo>
                    <a:pt x="277" y="442"/>
                    <a:pt x="275" y="324"/>
                    <a:pt x="276" y="18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" name="ï$ļïḍe"/>
            <p:cNvSpPr/>
            <p:nvPr/>
          </p:nvSpPr>
          <p:spPr bwMode="auto">
            <a:xfrm>
              <a:off x="3321050" y="4165601"/>
              <a:ext cx="917575" cy="63500"/>
            </a:xfrm>
            <a:custGeom>
              <a:avLst/>
              <a:gdLst>
                <a:gd name="T0" fmla="*/ 278 w 278"/>
                <a:gd name="T1" fmla="*/ 8 h 19"/>
                <a:gd name="T2" fmla="*/ 267 w 278"/>
                <a:gd name="T3" fmla="*/ 10 h 19"/>
                <a:gd name="T4" fmla="*/ 238 w 278"/>
                <a:gd name="T5" fmla="*/ 14 h 19"/>
                <a:gd name="T6" fmla="*/ 193 w 278"/>
                <a:gd name="T7" fmla="*/ 18 h 19"/>
                <a:gd name="T8" fmla="*/ 139 w 278"/>
                <a:gd name="T9" fmla="*/ 18 h 19"/>
                <a:gd name="T10" fmla="*/ 84 w 278"/>
                <a:gd name="T11" fmla="*/ 14 h 19"/>
                <a:gd name="T12" fmla="*/ 40 w 278"/>
                <a:gd name="T13" fmla="*/ 10 h 19"/>
                <a:gd name="T14" fmla="*/ 23 w 278"/>
                <a:gd name="T15" fmla="*/ 7 h 19"/>
                <a:gd name="T16" fmla="*/ 11 w 278"/>
                <a:gd name="T17" fmla="*/ 4 h 19"/>
                <a:gd name="T18" fmla="*/ 0 w 278"/>
                <a:gd name="T19" fmla="*/ 1 h 19"/>
                <a:gd name="T20" fmla="*/ 11 w 278"/>
                <a:gd name="T21" fmla="*/ 2 h 19"/>
                <a:gd name="T22" fmla="*/ 24 w 278"/>
                <a:gd name="T23" fmla="*/ 4 h 19"/>
                <a:gd name="T24" fmla="*/ 40 w 278"/>
                <a:gd name="T25" fmla="*/ 7 h 19"/>
                <a:gd name="T26" fmla="*/ 85 w 278"/>
                <a:gd name="T27" fmla="*/ 10 h 19"/>
                <a:gd name="T28" fmla="*/ 139 w 278"/>
                <a:gd name="T29" fmla="*/ 13 h 19"/>
                <a:gd name="T30" fmla="*/ 193 w 278"/>
                <a:gd name="T31" fmla="*/ 13 h 19"/>
                <a:gd name="T32" fmla="*/ 237 w 278"/>
                <a:gd name="T33" fmla="*/ 10 h 19"/>
                <a:gd name="T34" fmla="*/ 267 w 278"/>
                <a:gd name="T35" fmla="*/ 8 h 19"/>
                <a:gd name="T36" fmla="*/ 278 w 278"/>
                <a:gd name="T37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" h="19">
                  <a:moveTo>
                    <a:pt x="278" y="8"/>
                  </a:moveTo>
                  <a:cubicBezTo>
                    <a:pt x="278" y="8"/>
                    <a:pt x="274" y="9"/>
                    <a:pt x="267" y="10"/>
                  </a:cubicBezTo>
                  <a:cubicBezTo>
                    <a:pt x="260" y="11"/>
                    <a:pt x="250" y="12"/>
                    <a:pt x="238" y="14"/>
                  </a:cubicBezTo>
                  <a:cubicBezTo>
                    <a:pt x="225" y="16"/>
                    <a:pt x="210" y="17"/>
                    <a:pt x="193" y="18"/>
                  </a:cubicBezTo>
                  <a:cubicBezTo>
                    <a:pt x="176" y="19"/>
                    <a:pt x="158" y="19"/>
                    <a:pt x="139" y="18"/>
                  </a:cubicBezTo>
                  <a:cubicBezTo>
                    <a:pt x="119" y="17"/>
                    <a:pt x="101" y="16"/>
                    <a:pt x="84" y="14"/>
                  </a:cubicBezTo>
                  <a:cubicBezTo>
                    <a:pt x="68" y="13"/>
                    <a:pt x="53" y="12"/>
                    <a:pt x="40" y="10"/>
                  </a:cubicBezTo>
                  <a:cubicBezTo>
                    <a:pt x="34" y="10"/>
                    <a:pt x="28" y="9"/>
                    <a:pt x="23" y="7"/>
                  </a:cubicBezTo>
                  <a:cubicBezTo>
                    <a:pt x="18" y="6"/>
                    <a:pt x="14" y="5"/>
                    <a:pt x="11" y="4"/>
                  </a:cubicBezTo>
                  <a:cubicBezTo>
                    <a:pt x="4" y="2"/>
                    <a:pt x="0" y="1"/>
                    <a:pt x="0" y="1"/>
                  </a:cubicBezTo>
                  <a:cubicBezTo>
                    <a:pt x="0" y="1"/>
                    <a:pt x="4" y="0"/>
                    <a:pt x="11" y="2"/>
                  </a:cubicBezTo>
                  <a:cubicBezTo>
                    <a:pt x="15" y="2"/>
                    <a:pt x="19" y="4"/>
                    <a:pt x="24" y="4"/>
                  </a:cubicBezTo>
                  <a:cubicBezTo>
                    <a:pt x="28" y="5"/>
                    <a:pt x="34" y="6"/>
                    <a:pt x="40" y="7"/>
                  </a:cubicBezTo>
                  <a:cubicBezTo>
                    <a:pt x="53" y="8"/>
                    <a:pt x="68" y="8"/>
                    <a:pt x="85" y="10"/>
                  </a:cubicBezTo>
                  <a:cubicBezTo>
                    <a:pt x="101" y="11"/>
                    <a:pt x="120" y="12"/>
                    <a:pt x="139" y="13"/>
                  </a:cubicBezTo>
                  <a:cubicBezTo>
                    <a:pt x="158" y="14"/>
                    <a:pt x="176" y="14"/>
                    <a:pt x="193" y="13"/>
                  </a:cubicBezTo>
                  <a:cubicBezTo>
                    <a:pt x="210" y="13"/>
                    <a:pt x="225" y="11"/>
                    <a:pt x="237" y="10"/>
                  </a:cubicBezTo>
                  <a:cubicBezTo>
                    <a:pt x="250" y="9"/>
                    <a:pt x="260" y="8"/>
                    <a:pt x="267" y="8"/>
                  </a:cubicBezTo>
                  <a:cubicBezTo>
                    <a:pt x="274" y="7"/>
                    <a:pt x="278" y="7"/>
                    <a:pt x="278" y="8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íśļiḓé"/>
            <p:cNvSpPr/>
            <p:nvPr/>
          </p:nvSpPr>
          <p:spPr bwMode="auto">
            <a:xfrm>
              <a:off x="3538538" y="3182938"/>
              <a:ext cx="46038" cy="1009650"/>
            </a:xfrm>
            <a:custGeom>
              <a:avLst/>
              <a:gdLst>
                <a:gd name="T0" fmla="*/ 2 w 14"/>
                <a:gd name="T1" fmla="*/ 306 h 306"/>
                <a:gd name="T2" fmla="*/ 1 w 14"/>
                <a:gd name="T3" fmla="*/ 294 h 306"/>
                <a:gd name="T4" fmla="*/ 0 w 14"/>
                <a:gd name="T5" fmla="*/ 261 h 306"/>
                <a:gd name="T6" fmla="*/ 0 w 14"/>
                <a:gd name="T7" fmla="*/ 212 h 306"/>
                <a:gd name="T8" fmla="*/ 1 w 14"/>
                <a:gd name="T9" fmla="*/ 153 h 306"/>
                <a:gd name="T10" fmla="*/ 1 w 14"/>
                <a:gd name="T11" fmla="*/ 93 h 306"/>
                <a:gd name="T12" fmla="*/ 5 w 14"/>
                <a:gd name="T13" fmla="*/ 44 h 306"/>
                <a:gd name="T14" fmla="*/ 10 w 14"/>
                <a:gd name="T15" fmla="*/ 12 h 306"/>
                <a:gd name="T16" fmla="*/ 13 w 14"/>
                <a:gd name="T17" fmla="*/ 0 h 306"/>
                <a:gd name="T18" fmla="*/ 12 w 14"/>
                <a:gd name="T19" fmla="*/ 12 h 306"/>
                <a:gd name="T20" fmla="*/ 8 w 14"/>
                <a:gd name="T21" fmla="*/ 45 h 306"/>
                <a:gd name="T22" fmla="*/ 6 w 14"/>
                <a:gd name="T23" fmla="*/ 93 h 306"/>
                <a:gd name="T24" fmla="*/ 6 w 14"/>
                <a:gd name="T25" fmla="*/ 153 h 306"/>
                <a:gd name="T26" fmla="*/ 4 w 14"/>
                <a:gd name="T27" fmla="*/ 261 h 306"/>
                <a:gd name="T28" fmla="*/ 3 w 14"/>
                <a:gd name="T29" fmla="*/ 294 h 306"/>
                <a:gd name="T30" fmla="*/ 2 w 14"/>
                <a:gd name="T3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06">
                  <a:moveTo>
                    <a:pt x="2" y="306"/>
                  </a:moveTo>
                  <a:cubicBezTo>
                    <a:pt x="2" y="306"/>
                    <a:pt x="1" y="301"/>
                    <a:pt x="1" y="294"/>
                  </a:cubicBezTo>
                  <a:cubicBezTo>
                    <a:pt x="1" y="286"/>
                    <a:pt x="1" y="275"/>
                    <a:pt x="0" y="261"/>
                  </a:cubicBezTo>
                  <a:cubicBezTo>
                    <a:pt x="0" y="247"/>
                    <a:pt x="0" y="230"/>
                    <a:pt x="0" y="212"/>
                  </a:cubicBezTo>
                  <a:cubicBezTo>
                    <a:pt x="0" y="194"/>
                    <a:pt x="1" y="174"/>
                    <a:pt x="1" y="153"/>
                  </a:cubicBezTo>
                  <a:cubicBezTo>
                    <a:pt x="1" y="132"/>
                    <a:pt x="1" y="111"/>
                    <a:pt x="1" y="93"/>
                  </a:cubicBezTo>
                  <a:cubicBezTo>
                    <a:pt x="2" y="75"/>
                    <a:pt x="3" y="58"/>
                    <a:pt x="5" y="44"/>
                  </a:cubicBezTo>
                  <a:cubicBezTo>
                    <a:pt x="6" y="31"/>
                    <a:pt x="8" y="20"/>
                    <a:pt x="10" y="12"/>
                  </a:cubicBezTo>
                  <a:cubicBezTo>
                    <a:pt x="12" y="4"/>
                    <a:pt x="13" y="0"/>
                    <a:pt x="13" y="0"/>
                  </a:cubicBezTo>
                  <a:cubicBezTo>
                    <a:pt x="14" y="0"/>
                    <a:pt x="13" y="5"/>
                    <a:pt x="12" y="12"/>
                  </a:cubicBezTo>
                  <a:cubicBezTo>
                    <a:pt x="11" y="20"/>
                    <a:pt x="10" y="31"/>
                    <a:pt x="8" y="45"/>
                  </a:cubicBezTo>
                  <a:cubicBezTo>
                    <a:pt x="7" y="59"/>
                    <a:pt x="7" y="75"/>
                    <a:pt x="6" y="93"/>
                  </a:cubicBezTo>
                  <a:cubicBezTo>
                    <a:pt x="6" y="111"/>
                    <a:pt x="6" y="132"/>
                    <a:pt x="6" y="153"/>
                  </a:cubicBezTo>
                  <a:cubicBezTo>
                    <a:pt x="5" y="195"/>
                    <a:pt x="5" y="233"/>
                    <a:pt x="4" y="261"/>
                  </a:cubicBezTo>
                  <a:cubicBezTo>
                    <a:pt x="4" y="275"/>
                    <a:pt x="3" y="286"/>
                    <a:pt x="3" y="294"/>
                  </a:cubicBezTo>
                  <a:cubicBezTo>
                    <a:pt x="3" y="301"/>
                    <a:pt x="2" y="306"/>
                    <a:pt x="2" y="306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" name="ïṧḻîḍé"/>
            <p:cNvSpPr/>
            <p:nvPr/>
          </p:nvSpPr>
          <p:spPr bwMode="auto">
            <a:xfrm>
              <a:off x="3667125" y="2678113"/>
              <a:ext cx="188913" cy="171450"/>
            </a:xfrm>
            <a:custGeom>
              <a:avLst/>
              <a:gdLst>
                <a:gd name="T0" fmla="*/ 7 w 57"/>
                <a:gd name="T1" fmla="*/ 0 h 52"/>
                <a:gd name="T2" fmla="*/ 0 w 57"/>
                <a:gd name="T3" fmla="*/ 38 h 52"/>
                <a:gd name="T4" fmla="*/ 54 w 57"/>
                <a:gd name="T5" fmla="*/ 45 h 52"/>
                <a:gd name="T6" fmla="*/ 57 w 57"/>
                <a:gd name="T7" fmla="*/ 5 h 52"/>
                <a:gd name="T8" fmla="*/ 7 w 57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2">
                  <a:moveTo>
                    <a:pt x="7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1" y="52"/>
                    <a:pt x="54" y="45"/>
                  </a:cubicBezTo>
                  <a:cubicBezTo>
                    <a:pt x="56" y="14"/>
                    <a:pt x="57" y="5"/>
                    <a:pt x="57" y="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íṣlíďè"/>
            <p:cNvSpPr/>
            <p:nvPr/>
          </p:nvSpPr>
          <p:spPr bwMode="auto">
            <a:xfrm>
              <a:off x="3476625" y="1768476"/>
              <a:ext cx="141288" cy="165100"/>
            </a:xfrm>
            <a:custGeom>
              <a:avLst/>
              <a:gdLst>
                <a:gd name="T0" fmla="*/ 68 w 89"/>
                <a:gd name="T1" fmla="*/ 104 h 104"/>
                <a:gd name="T2" fmla="*/ 0 w 89"/>
                <a:gd name="T3" fmla="*/ 0 h 104"/>
                <a:gd name="T4" fmla="*/ 12 w 89"/>
                <a:gd name="T5" fmla="*/ 0 h 104"/>
                <a:gd name="T6" fmla="*/ 89 w 89"/>
                <a:gd name="T7" fmla="*/ 83 h 104"/>
                <a:gd name="T8" fmla="*/ 68 w 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4">
                  <a:moveTo>
                    <a:pt x="68" y="10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9" y="83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" name="ïṩļïďé"/>
            <p:cNvSpPr/>
            <p:nvPr/>
          </p:nvSpPr>
          <p:spPr bwMode="auto">
            <a:xfrm>
              <a:off x="3327400" y="1597026"/>
              <a:ext cx="280988" cy="269875"/>
            </a:xfrm>
            <a:custGeom>
              <a:avLst/>
              <a:gdLst>
                <a:gd name="T0" fmla="*/ 27 w 85"/>
                <a:gd name="T1" fmla="*/ 23 h 82"/>
                <a:gd name="T2" fmla="*/ 58 w 85"/>
                <a:gd name="T3" fmla="*/ 63 h 82"/>
                <a:gd name="T4" fmla="*/ 27 w 85"/>
                <a:gd name="T5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82">
                  <a:moveTo>
                    <a:pt x="27" y="23"/>
                  </a:moveTo>
                  <a:cubicBezTo>
                    <a:pt x="0" y="42"/>
                    <a:pt x="29" y="82"/>
                    <a:pt x="58" y="63"/>
                  </a:cubicBezTo>
                  <a:cubicBezTo>
                    <a:pt x="85" y="45"/>
                    <a:pt x="58" y="0"/>
                    <a:pt x="27" y="23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" name="ïṩḻîḓê"/>
            <p:cNvSpPr/>
            <p:nvPr/>
          </p:nvSpPr>
          <p:spPr bwMode="auto">
            <a:xfrm>
              <a:off x="3333750" y="1787526"/>
              <a:ext cx="1006475" cy="1119188"/>
            </a:xfrm>
            <a:custGeom>
              <a:avLst/>
              <a:gdLst>
                <a:gd name="T0" fmla="*/ 297 w 305"/>
                <a:gd name="T1" fmla="*/ 168 h 339"/>
                <a:gd name="T2" fmla="*/ 119 w 305"/>
                <a:gd name="T3" fmla="*/ 19 h 339"/>
                <a:gd name="T4" fmla="*/ 47 w 305"/>
                <a:gd name="T5" fmla="*/ 241 h 339"/>
                <a:gd name="T6" fmla="*/ 297 w 305"/>
                <a:gd name="T7" fmla="*/ 168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5" h="339">
                  <a:moveTo>
                    <a:pt x="297" y="168"/>
                  </a:moveTo>
                  <a:cubicBezTo>
                    <a:pt x="292" y="63"/>
                    <a:pt x="226" y="0"/>
                    <a:pt x="119" y="19"/>
                  </a:cubicBezTo>
                  <a:cubicBezTo>
                    <a:pt x="12" y="39"/>
                    <a:pt x="0" y="161"/>
                    <a:pt x="47" y="241"/>
                  </a:cubicBezTo>
                  <a:cubicBezTo>
                    <a:pt x="93" y="321"/>
                    <a:pt x="305" y="339"/>
                    <a:pt x="297" y="16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2" name="íşḻîďé"/>
            <p:cNvSpPr/>
            <p:nvPr/>
          </p:nvSpPr>
          <p:spPr bwMode="auto">
            <a:xfrm>
              <a:off x="4575175" y="3308351"/>
              <a:ext cx="404813" cy="396875"/>
            </a:xfrm>
            <a:custGeom>
              <a:avLst/>
              <a:gdLst>
                <a:gd name="T0" fmla="*/ 9 w 123"/>
                <a:gd name="T1" fmla="*/ 0 h 120"/>
                <a:gd name="T2" fmla="*/ 118 w 123"/>
                <a:gd name="T3" fmla="*/ 98 h 120"/>
                <a:gd name="T4" fmla="*/ 92 w 123"/>
                <a:gd name="T5" fmla="*/ 72 h 120"/>
                <a:gd name="T6" fmla="*/ 44 w 123"/>
                <a:gd name="T7" fmla="*/ 59 h 120"/>
                <a:gd name="T8" fmla="*/ 0 w 123"/>
                <a:gd name="T9" fmla="*/ 39 h 120"/>
                <a:gd name="T10" fmla="*/ 9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9" y="0"/>
                  </a:moveTo>
                  <a:cubicBezTo>
                    <a:pt x="52" y="4"/>
                    <a:pt x="123" y="28"/>
                    <a:pt x="118" y="98"/>
                  </a:cubicBezTo>
                  <a:cubicBezTo>
                    <a:pt x="116" y="120"/>
                    <a:pt x="94" y="97"/>
                    <a:pt x="92" y="72"/>
                  </a:cubicBezTo>
                  <a:cubicBezTo>
                    <a:pt x="72" y="94"/>
                    <a:pt x="53" y="90"/>
                    <a:pt x="44" y="59"/>
                  </a:cubicBezTo>
                  <a:cubicBezTo>
                    <a:pt x="35" y="41"/>
                    <a:pt x="0" y="39"/>
                    <a:pt x="0" y="39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3" name="isľîdè"/>
            <p:cNvSpPr/>
            <p:nvPr/>
          </p:nvSpPr>
          <p:spPr bwMode="auto">
            <a:xfrm>
              <a:off x="3990975" y="2227263"/>
              <a:ext cx="150813" cy="144463"/>
            </a:xfrm>
            <a:custGeom>
              <a:avLst/>
              <a:gdLst>
                <a:gd name="T0" fmla="*/ 27 w 46"/>
                <a:gd name="T1" fmla="*/ 6 h 44"/>
                <a:gd name="T2" fmla="*/ 24 w 46"/>
                <a:gd name="T3" fmla="*/ 43 h 44"/>
                <a:gd name="T4" fmla="*/ 27 w 46"/>
                <a:gd name="T5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4">
                  <a:moveTo>
                    <a:pt x="27" y="6"/>
                  </a:moveTo>
                  <a:cubicBezTo>
                    <a:pt x="46" y="11"/>
                    <a:pt x="36" y="44"/>
                    <a:pt x="24" y="43"/>
                  </a:cubicBezTo>
                  <a:cubicBezTo>
                    <a:pt x="0" y="40"/>
                    <a:pt x="9" y="0"/>
                    <a:pt x="2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4" name="îṩlíḋé"/>
            <p:cNvSpPr/>
            <p:nvPr/>
          </p:nvSpPr>
          <p:spPr bwMode="auto">
            <a:xfrm>
              <a:off x="3455988" y="1985963"/>
              <a:ext cx="396875" cy="649288"/>
            </a:xfrm>
            <a:custGeom>
              <a:avLst/>
              <a:gdLst>
                <a:gd name="T0" fmla="*/ 42 w 120"/>
                <a:gd name="T1" fmla="*/ 194 h 197"/>
                <a:gd name="T2" fmla="*/ 55 w 120"/>
                <a:gd name="T3" fmla="*/ 194 h 197"/>
                <a:gd name="T4" fmla="*/ 84 w 120"/>
                <a:gd name="T5" fmla="*/ 176 h 197"/>
                <a:gd name="T6" fmla="*/ 113 w 120"/>
                <a:gd name="T7" fmla="*/ 65 h 197"/>
                <a:gd name="T8" fmla="*/ 104 w 120"/>
                <a:gd name="T9" fmla="*/ 34 h 197"/>
                <a:gd name="T10" fmla="*/ 82 w 120"/>
                <a:gd name="T11" fmla="*/ 14 h 197"/>
                <a:gd name="T12" fmla="*/ 32 w 120"/>
                <a:gd name="T13" fmla="*/ 12 h 197"/>
                <a:gd name="T14" fmla="*/ 6 w 120"/>
                <a:gd name="T15" fmla="*/ 33 h 197"/>
                <a:gd name="T16" fmla="*/ 0 w 120"/>
                <a:gd name="T17" fmla="*/ 45 h 197"/>
                <a:gd name="T18" fmla="*/ 0 w 120"/>
                <a:gd name="T19" fmla="*/ 42 h 197"/>
                <a:gd name="T20" fmla="*/ 2 w 120"/>
                <a:gd name="T21" fmla="*/ 38 h 197"/>
                <a:gd name="T22" fmla="*/ 4 w 120"/>
                <a:gd name="T23" fmla="*/ 32 h 197"/>
                <a:gd name="T24" fmla="*/ 31 w 120"/>
                <a:gd name="T25" fmla="*/ 8 h 197"/>
                <a:gd name="T26" fmla="*/ 84 w 120"/>
                <a:gd name="T27" fmla="*/ 9 h 197"/>
                <a:gd name="T28" fmla="*/ 109 w 120"/>
                <a:gd name="T29" fmla="*/ 31 h 197"/>
                <a:gd name="T30" fmla="*/ 118 w 120"/>
                <a:gd name="T31" fmla="*/ 64 h 197"/>
                <a:gd name="T32" fmla="*/ 87 w 120"/>
                <a:gd name="T33" fmla="*/ 178 h 197"/>
                <a:gd name="T34" fmla="*/ 71 w 120"/>
                <a:gd name="T35" fmla="*/ 191 h 197"/>
                <a:gd name="T36" fmla="*/ 55 w 120"/>
                <a:gd name="T37" fmla="*/ 196 h 197"/>
                <a:gd name="T38" fmla="*/ 45 w 120"/>
                <a:gd name="T39" fmla="*/ 196 h 197"/>
                <a:gd name="T40" fmla="*/ 42 w 120"/>
                <a:gd name="T41" fmla="*/ 19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97">
                  <a:moveTo>
                    <a:pt x="42" y="194"/>
                  </a:moveTo>
                  <a:cubicBezTo>
                    <a:pt x="42" y="194"/>
                    <a:pt x="47" y="195"/>
                    <a:pt x="55" y="194"/>
                  </a:cubicBezTo>
                  <a:cubicBezTo>
                    <a:pt x="63" y="193"/>
                    <a:pt x="75" y="187"/>
                    <a:pt x="84" y="176"/>
                  </a:cubicBezTo>
                  <a:cubicBezTo>
                    <a:pt x="103" y="152"/>
                    <a:pt x="115" y="110"/>
                    <a:pt x="113" y="65"/>
                  </a:cubicBezTo>
                  <a:cubicBezTo>
                    <a:pt x="113" y="53"/>
                    <a:pt x="110" y="42"/>
                    <a:pt x="104" y="34"/>
                  </a:cubicBezTo>
                  <a:cubicBezTo>
                    <a:pt x="99" y="25"/>
                    <a:pt x="91" y="18"/>
                    <a:pt x="82" y="14"/>
                  </a:cubicBezTo>
                  <a:cubicBezTo>
                    <a:pt x="65" y="5"/>
                    <a:pt x="46" y="6"/>
                    <a:pt x="32" y="12"/>
                  </a:cubicBezTo>
                  <a:cubicBezTo>
                    <a:pt x="18" y="17"/>
                    <a:pt x="10" y="26"/>
                    <a:pt x="6" y="33"/>
                  </a:cubicBezTo>
                  <a:cubicBezTo>
                    <a:pt x="2" y="40"/>
                    <a:pt x="1" y="45"/>
                    <a:pt x="0" y="45"/>
                  </a:cubicBezTo>
                  <a:cubicBezTo>
                    <a:pt x="0" y="45"/>
                    <a:pt x="0" y="44"/>
                    <a:pt x="0" y="42"/>
                  </a:cubicBezTo>
                  <a:cubicBezTo>
                    <a:pt x="1" y="40"/>
                    <a:pt x="1" y="39"/>
                    <a:pt x="2" y="38"/>
                  </a:cubicBezTo>
                  <a:cubicBezTo>
                    <a:pt x="2" y="36"/>
                    <a:pt x="3" y="34"/>
                    <a:pt x="4" y="32"/>
                  </a:cubicBezTo>
                  <a:cubicBezTo>
                    <a:pt x="8" y="25"/>
                    <a:pt x="16" y="14"/>
                    <a:pt x="31" y="8"/>
                  </a:cubicBezTo>
                  <a:cubicBezTo>
                    <a:pt x="45" y="2"/>
                    <a:pt x="65" y="0"/>
                    <a:pt x="84" y="9"/>
                  </a:cubicBezTo>
                  <a:cubicBezTo>
                    <a:pt x="94" y="14"/>
                    <a:pt x="103" y="21"/>
                    <a:pt x="109" y="31"/>
                  </a:cubicBezTo>
                  <a:cubicBezTo>
                    <a:pt x="115" y="41"/>
                    <a:pt x="118" y="52"/>
                    <a:pt x="118" y="64"/>
                  </a:cubicBezTo>
                  <a:cubicBezTo>
                    <a:pt x="120" y="111"/>
                    <a:pt x="107" y="154"/>
                    <a:pt x="87" y="178"/>
                  </a:cubicBezTo>
                  <a:cubicBezTo>
                    <a:pt x="82" y="184"/>
                    <a:pt x="76" y="188"/>
                    <a:pt x="71" y="191"/>
                  </a:cubicBezTo>
                  <a:cubicBezTo>
                    <a:pt x="65" y="194"/>
                    <a:pt x="60" y="196"/>
                    <a:pt x="55" y="196"/>
                  </a:cubicBezTo>
                  <a:cubicBezTo>
                    <a:pt x="51" y="197"/>
                    <a:pt x="48" y="196"/>
                    <a:pt x="45" y="196"/>
                  </a:cubicBezTo>
                  <a:cubicBezTo>
                    <a:pt x="43" y="195"/>
                    <a:pt x="42" y="195"/>
                    <a:pt x="42" y="194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5" name="îṡlidê"/>
            <p:cNvSpPr/>
            <p:nvPr/>
          </p:nvSpPr>
          <p:spPr bwMode="auto">
            <a:xfrm>
              <a:off x="4049713" y="2420938"/>
              <a:ext cx="250825" cy="211138"/>
            </a:xfrm>
            <a:custGeom>
              <a:avLst/>
              <a:gdLst>
                <a:gd name="T0" fmla="*/ 16 w 76"/>
                <a:gd name="T1" fmla="*/ 9 h 64"/>
                <a:gd name="T2" fmla="*/ 72 w 76"/>
                <a:gd name="T3" fmla="*/ 38 h 64"/>
                <a:gd name="T4" fmla="*/ 76 w 76"/>
                <a:gd name="T5" fmla="*/ 24 h 64"/>
                <a:gd name="T6" fmla="*/ 16 w 76"/>
                <a:gd name="T7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64">
                  <a:moveTo>
                    <a:pt x="16" y="9"/>
                  </a:moveTo>
                  <a:cubicBezTo>
                    <a:pt x="0" y="22"/>
                    <a:pt x="43" y="64"/>
                    <a:pt x="72" y="38"/>
                  </a:cubicBezTo>
                  <a:cubicBezTo>
                    <a:pt x="73" y="33"/>
                    <a:pt x="75" y="28"/>
                    <a:pt x="76" y="24"/>
                  </a:cubicBezTo>
                  <a:cubicBezTo>
                    <a:pt x="28" y="52"/>
                    <a:pt x="29" y="0"/>
                    <a:pt x="16" y="9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7" name="îṩľïḋè"/>
            <p:cNvSpPr/>
            <p:nvPr/>
          </p:nvSpPr>
          <p:spPr bwMode="auto">
            <a:xfrm>
              <a:off x="3684588" y="3063876"/>
              <a:ext cx="422275" cy="519113"/>
            </a:xfrm>
            <a:custGeom>
              <a:avLst/>
              <a:gdLst>
                <a:gd name="T0" fmla="*/ 0 w 266"/>
                <a:gd name="T1" fmla="*/ 111 h 327"/>
                <a:gd name="T2" fmla="*/ 172 w 266"/>
                <a:gd name="T3" fmla="*/ 327 h 327"/>
                <a:gd name="T4" fmla="*/ 266 w 266"/>
                <a:gd name="T5" fmla="*/ 192 h 327"/>
                <a:gd name="T6" fmla="*/ 116 w 266"/>
                <a:gd name="T7" fmla="*/ 0 h 327"/>
                <a:gd name="T8" fmla="*/ 0 w 266"/>
                <a:gd name="T9" fmla="*/ 11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27">
                  <a:moveTo>
                    <a:pt x="0" y="111"/>
                  </a:moveTo>
                  <a:lnTo>
                    <a:pt x="172" y="327"/>
                  </a:lnTo>
                  <a:lnTo>
                    <a:pt x="266" y="192"/>
                  </a:lnTo>
                  <a:lnTo>
                    <a:pt x="116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0" name="ïṡ1ïḋé"/>
            <p:cNvSpPr/>
            <p:nvPr/>
          </p:nvSpPr>
          <p:spPr bwMode="auto">
            <a:xfrm>
              <a:off x="3265488" y="2625726"/>
              <a:ext cx="673100" cy="646113"/>
            </a:xfrm>
            <a:custGeom>
              <a:avLst/>
              <a:gdLst>
                <a:gd name="T0" fmla="*/ 118 w 204"/>
                <a:gd name="T1" fmla="*/ 196 h 196"/>
                <a:gd name="T2" fmla="*/ 204 w 204"/>
                <a:gd name="T3" fmla="*/ 136 h 196"/>
                <a:gd name="T4" fmla="*/ 118 w 204"/>
                <a:gd name="T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" h="196">
                  <a:moveTo>
                    <a:pt x="118" y="196"/>
                  </a:moveTo>
                  <a:cubicBezTo>
                    <a:pt x="204" y="136"/>
                    <a:pt x="204" y="136"/>
                    <a:pt x="204" y="136"/>
                  </a:cubicBezTo>
                  <a:cubicBezTo>
                    <a:pt x="166" y="0"/>
                    <a:pt x="0" y="120"/>
                    <a:pt x="118" y="1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2" name="îšļîḍê"/>
            <p:cNvSpPr/>
            <p:nvPr/>
          </p:nvSpPr>
          <p:spPr bwMode="auto">
            <a:xfrm>
              <a:off x="4125913" y="3282951"/>
              <a:ext cx="538163" cy="352425"/>
            </a:xfrm>
            <a:custGeom>
              <a:avLst/>
              <a:gdLst>
                <a:gd name="T0" fmla="*/ 17 w 339"/>
                <a:gd name="T1" fmla="*/ 79 h 222"/>
                <a:gd name="T2" fmla="*/ 301 w 339"/>
                <a:gd name="T3" fmla="*/ 0 h 222"/>
                <a:gd name="T4" fmla="*/ 339 w 339"/>
                <a:gd name="T5" fmla="*/ 120 h 222"/>
                <a:gd name="T6" fmla="*/ 0 w 339"/>
                <a:gd name="T7" fmla="*/ 222 h 222"/>
                <a:gd name="T8" fmla="*/ 17 w 339"/>
                <a:gd name="T9" fmla="*/ 7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222">
                  <a:moveTo>
                    <a:pt x="17" y="79"/>
                  </a:moveTo>
                  <a:lnTo>
                    <a:pt x="301" y="0"/>
                  </a:lnTo>
                  <a:lnTo>
                    <a:pt x="339" y="120"/>
                  </a:lnTo>
                  <a:lnTo>
                    <a:pt x="0" y="222"/>
                  </a:lnTo>
                  <a:lnTo>
                    <a:pt x="17" y="79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3" name="ïSľiḋè"/>
            <p:cNvSpPr/>
            <p:nvPr/>
          </p:nvSpPr>
          <p:spPr bwMode="auto">
            <a:xfrm>
              <a:off x="3848100" y="3305176"/>
              <a:ext cx="400050" cy="388938"/>
            </a:xfrm>
            <a:custGeom>
              <a:avLst/>
              <a:gdLst>
                <a:gd name="T0" fmla="*/ 117 w 121"/>
                <a:gd name="T1" fmla="*/ 55 h 118"/>
                <a:gd name="T2" fmla="*/ 38 w 121"/>
                <a:gd name="T3" fmla="*/ 28 h 118"/>
                <a:gd name="T4" fmla="*/ 69 w 121"/>
                <a:gd name="T5" fmla="*/ 117 h 118"/>
                <a:gd name="T6" fmla="*/ 117 w 121"/>
                <a:gd name="T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18">
                  <a:moveTo>
                    <a:pt x="117" y="55"/>
                  </a:moveTo>
                  <a:cubicBezTo>
                    <a:pt x="110" y="16"/>
                    <a:pt x="75" y="0"/>
                    <a:pt x="38" y="28"/>
                  </a:cubicBezTo>
                  <a:cubicBezTo>
                    <a:pt x="0" y="56"/>
                    <a:pt x="20" y="118"/>
                    <a:pt x="69" y="117"/>
                  </a:cubicBezTo>
                  <a:cubicBezTo>
                    <a:pt x="119" y="116"/>
                    <a:pt x="121" y="74"/>
                    <a:pt x="117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4" name="íṩlíďè"/>
            <p:cNvSpPr/>
            <p:nvPr/>
          </p:nvSpPr>
          <p:spPr bwMode="auto">
            <a:xfrm>
              <a:off x="4462463" y="3209926"/>
              <a:ext cx="339725" cy="300038"/>
            </a:xfrm>
            <a:custGeom>
              <a:avLst/>
              <a:gdLst>
                <a:gd name="T0" fmla="*/ 100 w 103"/>
                <a:gd name="T1" fmla="*/ 40 h 91"/>
                <a:gd name="T2" fmla="*/ 31 w 103"/>
                <a:gd name="T3" fmla="*/ 18 h 91"/>
                <a:gd name="T4" fmla="*/ 62 w 103"/>
                <a:gd name="T5" fmla="*/ 90 h 91"/>
                <a:gd name="T6" fmla="*/ 100 w 103"/>
                <a:gd name="T7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91">
                  <a:moveTo>
                    <a:pt x="100" y="40"/>
                  </a:moveTo>
                  <a:cubicBezTo>
                    <a:pt x="95" y="9"/>
                    <a:pt x="56" y="0"/>
                    <a:pt x="31" y="18"/>
                  </a:cubicBezTo>
                  <a:cubicBezTo>
                    <a:pt x="0" y="39"/>
                    <a:pt x="21" y="91"/>
                    <a:pt x="62" y="90"/>
                  </a:cubicBezTo>
                  <a:cubicBezTo>
                    <a:pt x="102" y="90"/>
                    <a:pt x="103" y="56"/>
                    <a:pt x="100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5" name="îSḷiďé"/>
            <p:cNvSpPr/>
            <p:nvPr/>
          </p:nvSpPr>
          <p:spPr bwMode="auto">
            <a:xfrm>
              <a:off x="3813175" y="1998663"/>
              <a:ext cx="398463" cy="95250"/>
            </a:xfrm>
            <a:custGeom>
              <a:avLst/>
              <a:gdLst>
                <a:gd name="T0" fmla="*/ 121 w 121"/>
                <a:gd name="T1" fmla="*/ 7 h 29"/>
                <a:gd name="T2" fmla="*/ 103 w 121"/>
                <a:gd name="T3" fmla="*/ 5 h 29"/>
                <a:gd name="T4" fmla="*/ 59 w 121"/>
                <a:gd name="T5" fmla="*/ 10 h 29"/>
                <a:gd name="T6" fmla="*/ 17 w 121"/>
                <a:gd name="T7" fmla="*/ 21 h 29"/>
                <a:gd name="T8" fmla="*/ 1 w 121"/>
                <a:gd name="T9" fmla="*/ 28 h 29"/>
                <a:gd name="T10" fmla="*/ 16 w 121"/>
                <a:gd name="T11" fmla="*/ 17 h 29"/>
                <a:gd name="T12" fmla="*/ 59 w 121"/>
                <a:gd name="T13" fmla="*/ 5 h 29"/>
                <a:gd name="T14" fmla="*/ 103 w 121"/>
                <a:gd name="T15" fmla="*/ 2 h 29"/>
                <a:gd name="T16" fmla="*/ 121 w 121"/>
                <a:gd name="T17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29">
                  <a:moveTo>
                    <a:pt x="121" y="7"/>
                  </a:moveTo>
                  <a:cubicBezTo>
                    <a:pt x="121" y="8"/>
                    <a:pt x="114" y="6"/>
                    <a:pt x="103" y="5"/>
                  </a:cubicBezTo>
                  <a:cubicBezTo>
                    <a:pt x="92" y="5"/>
                    <a:pt x="76" y="7"/>
                    <a:pt x="59" y="10"/>
                  </a:cubicBezTo>
                  <a:cubicBezTo>
                    <a:pt x="42" y="12"/>
                    <a:pt x="28" y="16"/>
                    <a:pt x="17" y="21"/>
                  </a:cubicBezTo>
                  <a:cubicBezTo>
                    <a:pt x="7" y="25"/>
                    <a:pt x="1" y="29"/>
                    <a:pt x="1" y="28"/>
                  </a:cubicBezTo>
                  <a:cubicBezTo>
                    <a:pt x="0" y="28"/>
                    <a:pt x="5" y="23"/>
                    <a:pt x="16" y="17"/>
                  </a:cubicBezTo>
                  <a:cubicBezTo>
                    <a:pt x="26" y="12"/>
                    <a:pt x="41" y="7"/>
                    <a:pt x="59" y="5"/>
                  </a:cubicBezTo>
                  <a:cubicBezTo>
                    <a:pt x="76" y="2"/>
                    <a:pt x="92" y="0"/>
                    <a:pt x="103" y="2"/>
                  </a:cubicBezTo>
                  <a:cubicBezTo>
                    <a:pt x="115" y="3"/>
                    <a:pt x="121" y="6"/>
                    <a:pt x="121" y="7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6" name="iSḻiďé"/>
            <p:cNvSpPr/>
            <p:nvPr/>
          </p:nvSpPr>
          <p:spPr bwMode="auto">
            <a:xfrm>
              <a:off x="3978275" y="2138363"/>
              <a:ext cx="77788" cy="65088"/>
            </a:xfrm>
            <a:custGeom>
              <a:avLst/>
              <a:gdLst>
                <a:gd name="T0" fmla="*/ 24 w 24"/>
                <a:gd name="T1" fmla="*/ 1 h 20"/>
                <a:gd name="T2" fmla="*/ 20 w 24"/>
                <a:gd name="T3" fmla="*/ 4 h 20"/>
                <a:gd name="T4" fmla="*/ 11 w 24"/>
                <a:gd name="T5" fmla="*/ 9 h 20"/>
                <a:gd name="T6" fmla="*/ 1 w 24"/>
                <a:gd name="T7" fmla="*/ 20 h 20"/>
                <a:gd name="T8" fmla="*/ 1 w 24"/>
                <a:gd name="T9" fmla="*/ 15 h 20"/>
                <a:gd name="T10" fmla="*/ 8 w 24"/>
                <a:gd name="T11" fmla="*/ 5 h 20"/>
                <a:gd name="T12" fmla="*/ 19 w 24"/>
                <a:gd name="T13" fmla="*/ 0 h 20"/>
                <a:gd name="T14" fmla="*/ 24 w 24"/>
                <a:gd name="T1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0">
                  <a:moveTo>
                    <a:pt x="24" y="1"/>
                  </a:moveTo>
                  <a:cubicBezTo>
                    <a:pt x="24" y="2"/>
                    <a:pt x="22" y="3"/>
                    <a:pt x="20" y="4"/>
                  </a:cubicBezTo>
                  <a:cubicBezTo>
                    <a:pt x="17" y="5"/>
                    <a:pt x="14" y="6"/>
                    <a:pt x="11" y="9"/>
                  </a:cubicBezTo>
                  <a:cubicBezTo>
                    <a:pt x="5" y="14"/>
                    <a:pt x="2" y="20"/>
                    <a:pt x="1" y="20"/>
                  </a:cubicBezTo>
                  <a:cubicBezTo>
                    <a:pt x="0" y="20"/>
                    <a:pt x="0" y="18"/>
                    <a:pt x="1" y="15"/>
                  </a:cubicBezTo>
                  <a:cubicBezTo>
                    <a:pt x="2" y="12"/>
                    <a:pt x="4" y="8"/>
                    <a:pt x="8" y="5"/>
                  </a:cubicBezTo>
                  <a:cubicBezTo>
                    <a:pt x="11" y="2"/>
                    <a:pt x="15" y="0"/>
                    <a:pt x="19" y="0"/>
                  </a:cubicBezTo>
                  <a:cubicBezTo>
                    <a:pt x="22" y="0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7" name="íŝlîḑè"/>
            <p:cNvSpPr/>
            <p:nvPr/>
          </p:nvSpPr>
          <p:spPr bwMode="auto">
            <a:xfrm>
              <a:off x="3559175" y="1616076"/>
              <a:ext cx="398463" cy="709613"/>
            </a:xfrm>
            <a:custGeom>
              <a:avLst/>
              <a:gdLst>
                <a:gd name="T0" fmla="*/ 13 w 121"/>
                <a:gd name="T1" fmla="*/ 210 h 215"/>
                <a:gd name="T2" fmla="*/ 121 w 121"/>
                <a:gd name="T3" fmla="*/ 71 h 215"/>
                <a:gd name="T4" fmla="*/ 106 w 121"/>
                <a:gd name="T5" fmla="*/ 69 h 215"/>
                <a:gd name="T6" fmla="*/ 22 w 121"/>
                <a:gd name="T7" fmla="*/ 215 h 215"/>
                <a:gd name="T8" fmla="*/ 13 w 121"/>
                <a:gd name="T9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15">
                  <a:moveTo>
                    <a:pt x="13" y="210"/>
                  </a:moveTo>
                  <a:cubicBezTo>
                    <a:pt x="0" y="105"/>
                    <a:pt x="73" y="0"/>
                    <a:pt x="121" y="71"/>
                  </a:cubicBezTo>
                  <a:cubicBezTo>
                    <a:pt x="115" y="70"/>
                    <a:pt x="106" y="69"/>
                    <a:pt x="106" y="69"/>
                  </a:cubicBezTo>
                  <a:cubicBezTo>
                    <a:pt x="79" y="40"/>
                    <a:pt x="31" y="87"/>
                    <a:pt x="22" y="215"/>
                  </a:cubicBezTo>
                  <a:cubicBezTo>
                    <a:pt x="20" y="215"/>
                    <a:pt x="13" y="210"/>
                    <a:pt x="13" y="21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8" name="ïş1îḋe"/>
            <p:cNvSpPr/>
            <p:nvPr/>
          </p:nvSpPr>
          <p:spPr bwMode="auto">
            <a:xfrm>
              <a:off x="3651250" y="2447926"/>
              <a:ext cx="425450" cy="230188"/>
            </a:xfrm>
            <a:custGeom>
              <a:avLst/>
              <a:gdLst>
                <a:gd name="T0" fmla="*/ 10 w 129"/>
                <a:gd name="T1" fmla="*/ 0 h 70"/>
                <a:gd name="T2" fmla="*/ 127 w 129"/>
                <a:gd name="T3" fmla="*/ 44 h 70"/>
                <a:gd name="T4" fmla="*/ 129 w 129"/>
                <a:gd name="T5" fmla="*/ 51 h 70"/>
                <a:gd name="T6" fmla="*/ 5 w 129"/>
                <a:gd name="T7" fmla="*/ 10 h 70"/>
                <a:gd name="T8" fmla="*/ 10 w 129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70">
                  <a:moveTo>
                    <a:pt x="10" y="0"/>
                  </a:moveTo>
                  <a:cubicBezTo>
                    <a:pt x="39" y="37"/>
                    <a:pt x="91" y="56"/>
                    <a:pt x="127" y="44"/>
                  </a:cubicBezTo>
                  <a:cubicBezTo>
                    <a:pt x="128" y="47"/>
                    <a:pt x="129" y="51"/>
                    <a:pt x="129" y="51"/>
                  </a:cubicBezTo>
                  <a:cubicBezTo>
                    <a:pt x="86" y="70"/>
                    <a:pt x="25" y="44"/>
                    <a:pt x="5" y="10"/>
                  </a:cubicBezTo>
                  <a:cubicBezTo>
                    <a:pt x="0" y="2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9" name="íṥlïḑê"/>
            <p:cNvSpPr/>
            <p:nvPr/>
          </p:nvSpPr>
          <p:spPr bwMode="auto">
            <a:xfrm>
              <a:off x="4049713" y="2543176"/>
              <a:ext cx="100013" cy="88900"/>
            </a:xfrm>
            <a:custGeom>
              <a:avLst/>
              <a:gdLst>
                <a:gd name="T0" fmla="*/ 4 w 30"/>
                <a:gd name="T1" fmla="*/ 20 h 27"/>
                <a:gd name="T2" fmla="*/ 26 w 30"/>
                <a:gd name="T3" fmla="*/ 12 h 27"/>
                <a:gd name="T4" fmla="*/ 4 w 30"/>
                <a:gd name="T5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7">
                  <a:moveTo>
                    <a:pt x="4" y="20"/>
                  </a:moveTo>
                  <a:cubicBezTo>
                    <a:pt x="0" y="5"/>
                    <a:pt x="22" y="0"/>
                    <a:pt x="26" y="12"/>
                  </a:cubicBezTo>
                  <a:cubicBezTo>
                    <a:pt x="30" y="24"/>
                    <a:pt x="10" y="27"/>
                    <a:pt x="4" y="2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0" name="iṩľïḋe"/>
            <p:cNvSpPr/>
            <p:nvPr/>
          </p:nvSpPr>
          <p:spPr bwMode="auto">
            <a:xfrm>
              <a:off x="3449638" y="2266951"/>
              <a:ext cx="366713" cy="303213"/>
            </a:xfrm>
            <a:custGeom>
              <a:avLst/>
              <a:gdLst>
                <a:gd name="T0" fmla="*/ 46 w 111"/>
                <a:gd name="T1" fmla="*/ 6 h 92"/>
                <a:gd name="T2" fmla="*/ 55 w 111"/>
                <a:gd name="T3" fmla="*/ 85 h 92"/>
                <a:gd name="T4" fmla="*/ 46 w 111"/>
                <a:gd name="T5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92">
                  <a:moveTo>
                    <a:pt x="46" y="6"/>
                  </a:moveTo>
                  <a:cubicBezTo>
                    <a:pt x="0" y="12"/>
                    <a:pt x="1" y="92"/>
                    <a:pt x="55" y="85"/>
                  </a:cubicBezTo>
                  <a:cubicBezTo>
                    <a:pt x="111" y="77"/>
                    <a:pt x="105" y="0"/>
                    <a:pt x="46" y="6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26" name="矩形 225"/>
          <p:cNvSpPr/>
          <p:nvPr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8" name="矩形 227"/>
          <p:cNvSpPr/>
          <p:nvPr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/>
          <p:cNvSpPr/>
          <p:nvPr/>
        </p:nvSpPr>
        <p:spPr>
          <a:xfrm>
            <a:off x="-306070" y="1458595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灯片编号占位符 5"/>
          <p:cNvSpPr txBox="1"/>
          <p:nvPr/>
        </p:nvSpPr>
        <p:spPr>
          <a:xfrm>
            <a:off x="8610600" y="6343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1847850" y="1365885"/>
            <a:ext cx="3349625" cy="61214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什么是</a:t>
            </a:r>
            <a:r>
              <a:rPr lang="en-US" altLang="zh-CN" sz="32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FPV</a:t>
            </a:r>
            <a:r>
              <a:rPr lang="zh-CN" altLang="en-US" sz="32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？</a:t>
            </a:r>
            <a:endParaRPr lang="zh-CN" altLang="en-US" sz="32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48170" y="2177415"/>
            <a:ext cx="4849495" cy="37522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FPV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（First Person View）指的是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“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第一人称主视角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基于在模型上加装无线摄像头回传设备，达到通过屏幕操作模型的目的。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2260600"/>
            <a:ext cx="5857240" cy="33210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58547" y="6724431"/>
            <a:ext cx="4849495" cy="37522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>
              <a:lnSpc>
                <a:spcPct val="17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FPV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（First Person View）指的是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“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第一人称主视角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基于在模型上加装无线摄像头回传设备，达到通过屏幕操作模型的目的。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  <a:sym typeface="+mn-ea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1" bldLvl="0" animBg="1"/>
      <p:bldP spid="24" grpId="0" bldLvl="0" animBg="1"/>
      <p:bldP spid="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271077" y="1319213"/>
            <a:ext cx="751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FPV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的应用领域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" name="矩形: 圆角 3"/>
          <p:cNvSpPr/>
          <p:nvPr/>
        </p:nvSpPr>
        <p:spPr>
          <a:xfrm rot="2700000">
            <a:off x="1905635" y="1405890"/>
            <a:ext cx="360045" cy="360045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1"/>
          <p:cNvPicPr>
            <a:picLocks noChangeAspect="1"/>
          </p:cNvPicPr>
          <p:nvPr/>
        </p:nvPicPr>
        <p:blipFill>
          <a:blip r:embed="rId5"/>
          <a:srcRect l="43283" t="9107" r="4388" b="10527"/>
          <a:stretch>
            <a:fillRect/>
          </a:stretch>
        </p:blipFill>
        <p:spPr>
          <a:xfrm>
            <a:off x="6945630" y="1612265"/>
            <a:ext cx="3920490" cy="2408555"/>
          </a:xfrm>
          <a:prstGeom prst="rect">
            <a:avLst/>
          </a:prstGeom>
        </p:spPr>
      </p:pic>
      <p:pic>
        <p:nvPicPr>
          <p:cNvPr id="9" name="图片 8" descr="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640" y="4201795"/>
            <a:ext cx="4014466" cy="2408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1340" y="2727960"/>
            <a:ext cx="4734560" cy="226504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  <p:bldP spid="5" grpId="1"/>
      <p:bldP spid="6" grpId="0" bldLvl="0" animBg="1"/>
      <p:bldP spid="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软件操作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71077" y="1319213"/>
            <a:ext cx="751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EP Robot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的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FPV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" name="矩形: 圆角 3"/>
          <p:cNvSpPr/>
          <p:nvPr/>
        </p:nvSpPr>
        <p:spPr>
          <a:xfrm rot="2700000">
            <a:off x="1905635" y="1405890"/>
            <a:ext cx="360045" cy="360045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375410" y="3114040"/>
            <a:ext cx="3227070" cy="2159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在编程界面中点击右上角的按钮，打开</a:t>
            </a:r>
            <a:r>
              <a:rPr lang="en-US" altLang="zh-CN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FPV</a:t>
            </a:r>
            <a:r>
              <a:rPr lang="zh-CN" altLang="en-US" sz="2800" dirty="0">
                <a:ln>
                  <a:noFill/>
                </a:ln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窗口。</a:t>
            </a:r>
            <a:endParaRPr lang="zh-CN" altLang="en-US" sz="2800" dirty="0">
              <a:ln>
                <a:noFill/>
              </a:ln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3" grpId="1"/>
      <p:bldP spid="6" grpId="0" animBg="1"/>
      <p:bldP spid="6" grpId="1" animBg="1"/>
      <p:bldP spid="20" grpId="0" bldLvl="0" animBg="1"/>
    </p:bldLst>
  </p:timing>
</p:sld>
</file>

<file path=ppt/tags/tag1.xml><?xml version="1.0" encoding="utf-8"?>
<p:tagLst xmlns:p="http://schemas.openxmlformats.org/presentationml/2006/main">
  <p:tag name="ISLIDE.VECTOR" val="aa667f4b-03aa-4665-9516-67877fa57416"/>
</p:tagLst>
</file>

<file path=ppt/tags/tag2.xml><?xml version="1.0" encoding="utf-8"?>
<p:tagLst xmlns:p="http://schemas.openxmlformats.org/presentationml/2006/main">
  <p:tag name="ISLIDE.VECTOR" val="086bbcfd-e0ee-402c-aeb3-4a9ea155e99a"/>
</p:tagLst>
</file>

<file path=ppt/tags/tag3.xml><?xml version="1.0" encoding="utf-8"?>
<p:tagLst xmlns:p="http://schemas.openxmlformats.org/presentationml/2006/main">
  <p:tag name="ISLIDE.VECTOR" val="aa667f4b-03aa-4665-9516-67877fa57416"/>
</p:tagLst>
</file>

<file path=ppt/tags/tag4.xml><?xml version="1.0" encoding="utf-8"?>
<p:tagLst xmlns:p="http://schemas.openxmlformats.org/presentationml/2006/main">
  <p:tag name="ISLIDE.VECTOR" val="df60c204-ca9b-4cf4-8aec-747a78a48c01"/>
</p:tagLst>
</file>

<file path=ppt/tags/tag5.xml><?xml version="1.0" encoding="utf-8"?>
<p:tagLst xmlns:p="http://schemas.openxmlformats.org/presentationml/2006/main">
  <p:tag name="KSO_WM_UNIT_PLACING_PICTURE_USER_VIEWPORT" val="{&quot;height&quot;:6975,&quot;width&quot;:6975}"/>
</p:tagLst>
</file>

<file path=ppt/tags/tag6.xml><?xml version="1.0" encoding="utf-8"?>
<p:tagLst xmlns:p="http://schemas.openxmlformats.org/presentationml/2006/main">
  <p:tag name="KSO_WM_UNIT_TABLE_BEAUTIFY" val="smartTable{7b067d63-ca11-4c33-ab2d-4c2ad219ea98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1320</Words>
  <Application>WWO_aliyun_20210412160921-27045d1653</Application>
  <PresentationFormat>宽屏</PresentationFormat>
  <Paragraphs>279</Paragraphs>
  <Slides>28</Slides>
  <Notes>28</Notes>
  <HiddenSlides>0</HiddenSlides>
  <MMClips>2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5" baseType="lpstr">
      <vt:lpstr>Arial</vt:lpstr>
      <vt:lpstr>宋体</vt:lpstr>
      <vt:lpstr>Wingdings</vt:lpstr>
      <vt:lpstr>方正兰亭特黑简体</vt:lpstr>
      <vt:lpstr>汉仪中黑KW</vt:lpstr>
      <vt:lpstr>Open Sans</vt:lpstr>
      <vt:lpstr>汉仪雅酷黑 65W</vt:lpstr>
      <vt:lpstr>方正兰亭中黑简体</vt:lpstr>
      <vt:lpstr>字魂59号-创粗黑</vt:lpstr>
      <vt:lpstr>DejaVu Sans Condensed</vt:lpstr>
      <vt:lpstr>Gotham</vt:lpstr>
      <vt:lpstr>方正兰亭黑简体</vt:lpstr>
      <vt:lpstr>宋体</vt:lpstr>
      <vt:lpstr>汉仪书宋二KW</vt:lpstr>
      <vt:lpstr>Times New Roman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edz</dc:creator>
  <cp:lastModifiedBy>梦龙蛇皮象拔蚌之终极棒棒锤划水兵</cp:lastModifiedBy>
  <cp:lastPrinted>2021-05-27T17:07:13Z</cp:lastPrinted>
  <dcterms:created xsi:type="dcterms:W3CDTF">2021-05-27T17:07:13Z</dcterms:created>
  <dcterms:modified xsi:type="dcterms:W3CDTF">2021-05-27T17:07:13Z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